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4"/>
  </p:notesMasterIdLst>
  <p:sldIdLst>
    <p:sldId id="276" r:id="rId2"/>
    <p:sldId id="376" r:id="rId3"/>
    <p:sldId id="717" r:id="rId4"/>
    <p:sldId id="729" r:id="rId5"/>
    <p:sldId id="718" r:id="rId6"/>
    <p:sldId id="719" r:id="rId7"/>
    <p:sldId id="720" r:id="rId8"/>
    <p:sldId id="721" r:id="rId9"/>
    <p:sldId id="722" r:id="rId10"/>
    <p:sldId id="723" r:id="rId11"/>
    <p:sldId id="724" r:id="rId12"/>
    <p:sldId id="725" r:id="rId13"/>
    <p:sldId id="726" r:id="rId14"/>
    <p:sldId id="730" r:id="rId15"/>
    <p:sldId id="731" r:id="rId16"/>
    <p:sldId id="732" r:id="rId17"/>
    <p:sldId id="733" r:id="rId18"/>
    <p:sldId id="727" r:id="rId19"/>
    <p:sldId id="728" r:id="rId20"/>
    <p:sldId id="336" r:id="rId21"/>
    <p:sldId id="256" r:id="rId22"/>
    <p:sldId id="734" r:id="rId23"/>
    <p:sldId id="257" r:id="rId24"/>
    <p:sldId id="736" r:id="rId25"/>
    <p:sldId id="735" r:id="rId26"/>
    <p:sldId id="737" r:id="rId27"/>
    <p:sldId id="258" r:id="rId28"/>
    <p:sldId id="740" r:id="rId29"/>
    <p:sldId id="767" r:id="rId30"/>
    <p:sldId id="304" r:id="rId31"/>
    <p:sldId id="316" r:id="rId32"/>
    <p:sldId id="305" r:id="rId33"/>
    <p:sldId id="741" r:id="rId34"/>
    <p:sldId id="742" r:id="rId35"/>
    <p:sldId id="743" r:id="rId36"/>
    <p:sldId id="744" r:id="rId37"/>
    <p:sldId id="745" r:id="rId38"/>
    <p:sldId id="746" r:id="rId39"/>
    <p:sldId id="306" r:id="rId40"/>
    <p:sldId id="341" r:id="rId41"/>
    <p:sldId id="342" r:id="rId42"/>
    <p:sldId id="748" r:id="rId43"/>
    <p:sldId id="344" r:id="rId44"/>
    <p:sldId id="345" r:id="rId45"/>
    <p:sldId id="346" r:id="rId46"/>
    <p:sldId id="347" r:id="rId47"/>
    <p:sldId id="348" r:id="rId48"/>
    <p:sldId id="749" r:id="rId49"/>
    <p:sldId id="349" r:id="rId50"/>
    <p:sldId id="350" r:id="rId51"/>
    <p:sldId id="351" r:id="rId52"/>
    <p:sldId id="352" r:id="rId53"/>
    <p:sldId id="750" r:id="rId54"/>
    <p:sldId id="353" r:id="rId55"/>
    <p:sldId id="307" r:id="rId56"/>
    <p:sldId id="309" r:id="rId57"/>
    <p:sldId id="319" r:id="rId58"/>
    <p:sldId id="320" r:id="rId59"/>
    <p:sldId id="321" r:id="rId60"/>
    <p:sldId id="318" r:id="rId61"/>
    <p:sldId id="317" r:id="rId62"/>
    <p:sldId id="747" r:id="rId63"/>
    <p:sldId id="322" r:id="rId64"/>
    <p:sldId id="323" r:id="rId65"/>
    <p:sldId id="377" r:id="rId66"/>
    <p:sldId id="378" r:id="rId67"/>
    <p:sldId id="379" r:id="rId68"/>
    <p:sldId id="567" r:id="rId69"/>
    <p:sldId id="568" r:id="rId70"/>
    <p:sldId id="569" r:id="rId71"/>
    <p:sldId id="570" r:id="rId72"/>
    <p:sldId id="739" r:id="rId73"/>
    <p:sldId id="751" r:id="rId74"/>
    <p:sldId id="370" r:id="rId75"/>
    <p:sldId id="381" r:id="rId76"/>
    <p:sldId id="752" r:id="rId77"/>
    <p:sldId id="753" r:id="rId78"/>
    <p:sldId id="754" r:id="rId79"/>
    <p:sldId id="329" r:id="rId80"/>
    <p:sldId id="330" r:id="rId81"/>
    <p:sldId id="331" r:id="rId82"/>
    <p:sldId id="332" r:id="rId83"/>
    <p:sldId id="365" r:id="rId84"/>
    <p:sldId id="755" r:id="rId85"/>
    <p:sldId id="756" r:id="rId86"/>
    <p:sldId id="757" r:id="rId87"/>
    <p:sldId id="758" r:id="rId88"/>
    <p:sldId id="372" r:id="rId89"/>
    <p:sldId id="380" r:id="rId90"/>
    <p:sldId id="759" r:id="rId91"/>
    <p:sldId id="760" r:id="rId92"/>
    <p:sldId id="369" r:id="rId93"/>
    <p:sldId id="374" r:id="rId94"/>
    <p:sldId id="761" r:id="rId95"/>
    <p:sldId id="762" r:id="rId96"/>
    <p:sldId id="763" r:id="rId97"/>
    <p:sldId id="280" r:id="rId98"/>
    <p:sldId id="281" r:id="rId99"/>
    <p:sldId id="282" r:id="rId100"/>
    <p:sldId id="283" r:id="rId101"/>
    <p:sldId id="294" r:id="rId102"/>
    <p:sldId id="298" r:id="rId103"/>
    <p:sldId id="299" r:id="rId104"/>
    <p:sldId id="300" r:id="rId105"/>
    <p:sldId id="301" r:id="rId106"/>
    <p:sldId id="302" r:id="rId107"/>
    <p:sldId id="764" r:id="rId108"/>
    <p:sldId id="765" r:id="rId109"/>
    <p:sldId id="766" r:id="rId110"/>
    <p:sldId id="367" r:id="rId111"/>
    <p:sldId id="368" r:id="rId112"/>
    <p:sldId id="768" r:id="rId113"/>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預設章節" id="{87C01B0B-1477-4730-9112-46D3F8DA7E87}">
          <p14:sldIdLst>
            <p14:sldId id="276"/>
          </p14:sldIdLst>
        </p14:section>
        <p14:section name="Excel學習探索" id="{76CE7199-E433-428C-8E64-FC42664914AE}">
          <p14:sldIdLst>
            <p14:sldId id="376"/>
            <p14:sldId id="717"/>
            <p14:sldId id="729"/>
            <p14:sldId id="718"/>
            <p14:sldId id="719"/>
            <p14:sldId id="720"/>
            <p14:sldId id="721"/>
            <p14:sldId id="722"/>
            <p14:sldId id="723"/>
            <p14:sldId id="724"/>
            <p14:sldId id="725"/>
            <p14:sldId id="726"/>
            <p14:sldId id="730"/>
            <p14:sldId id="731"/>
            <p14:sldId id="732"/>
            <p14:sldId id="733"/>
            <p14:sldId id="727"/>
            <p14:sldId id="728"/>
            <p14:sldId id="336"/>
          </p14:sldIdLst>
        </p14:section>
        <p14:section name="試算表的核心觀念與操作技能" id="{480276AE-4D2C-483C-982F-B9465B77AD3E}">
          <p14:sldIdLst>
            <p14:sldId id="256"/>
            <p14:sldId id="734"/>
            <p14:sldId id="257"/>
            <p14:sldId id="736"/>
            <p14:sldId id="735"/>
            <p14:sldId id="737"/>
          </p14:sldIdLst>
        </p14:section>
        <p14:section name="檔案的編輯與管理" id="{BD6A403F-2A81-4A53-9C68-1B7BA546B009}">
          <p14:sldIdLst>
            <p14:sldId id="258"/>
            <p14:sldId id="740"/>
            <p14:sldId id="767"/>
            <p14:sldId id="304"/>
            <p14:sldId id="316"/>
            <p14:sldId id="305"/>
            <p14:sldId id="741"/>
            <p14:sldId id="742"/>
            <p14:sldId id="743"/>
            <p14:sldId id="744"/>
            <p14:sldId id="745"/>
            <p14:sldId id="746"/>
            <p14:sldId id="306"/>
            <p14:sldId id="341"/>
            <p14:sldId id="342"/>
            <p14:sldId id="748"/>
            <p14:sldId id="344"/>
            <p14:sldId id="345"/>
            <p14:sldId id="346"/>
            <p14:sldId id="347"/>
            <p14:sldId id="348"/>
            <p14:sldId id="749"/>
            <p14:sldId id="349"/>
            <p14:sldId id="350"/>
            <p14:sldId id="351"/>
            <p14:sldId id="352"/>
            <p14:sldId id="750"/>
            <p14:sldId id="353"/>
            <p14:sldId id="307"/>
            <p14:sldId id="309"/>
            <p14:sldId id="319"/>
            <p14:sldId id="320"/>
            <p14:sldId id="321"/>
            <p14:sldId id="318"/>
            <p14:sldId id="317"/>
            <p14:sldId id="747"/>
            <p14:sldId id="322"/>
            <p14:sldId id="323"/>
            <p14:sldId id="377"/>
            <p14:sldId id="378"/>
            <p14:sldId id="379"/>
            <p14:sldId id="567"/>
            <p14:sldId id="568"/>
            <p14:sldId id="569"/>
            <p14:sldId id="570"/>
          </p14:sldIdLst>
        </p14:section>
        <p14:section name="建立統計圖表" id="{1365DAB1-24A5-4B7E-969A-41CF6D6103A8}">
          <p14:sldIdLst>
            <p14:sldId id="739"/>
            <p14:sldId id="751"/>
            <p14:sldId id="370"/>
            <p14:sldId id="381"/>
            <p14:sldId id="752"/>
            <p14:sldId id="753"/>
            <p14:sldId id="754"/>
            <p14:sldId id="329"/>
            <p14:sldId id="330"/>
            <p14:sldId id="331"/>
            <p14:sldId id="332"/>
            <p14:sldId id="365"/>
            <p14:sldId id="755"/>
            <p14:sldId id="756"/>
            <p14:sldId id="757"/>
            <p14:sldId id="758"/>
            <p14:sldId id="372"/>
            <p14:sldId id="380"/>
            <p14:sldId id="759"/>
            <p14:sldId id="760"/>
            <p14:sldId id="369"/>
            <p14:sldId id="374"/>
            <p14:sldId id="761"/>
            <p14:sldId id="762"/>
            <p14:sldId id="763"/>
            <p14:sldId id="280"/>
            <p14:sldId id="281"/>
            <p14:sldId id="282"/>
            <p14:sldId id="283"/>
            <p14:sldId id="294"/>
            <p14:sldId id="298"/>
            <p14:sldId id="299"/>
            <p14:sldId id="300"/>
            <p14:sldId id="301"/>
            <p14:sldId id="302"/>
            <p14:sldId id="764"/>
            <p14:sldId id="765"/>
            <p14:sldId id="766"/>
            <p14:sldId id="367"/>
            <p14:sldId id="368"/>
            <p14:sldId id="7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蘇孟緯"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6" autoAdjust="0"/>
    <p:restoredTop sz="91252" autoAdjust="0"/>
  </p:normalViewPr>
  <p:slideViewPr>
    <p:cSldViewPr snapToGrid="0">
      <p:cViewPr varScale="1">
        <p:scale>
          <a:sx n="92" d="100"/>
          <a:sy n="92" d="100"/>
        </p:scale>
        <p:origin x="96" y="1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NULL"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rgbClr val="FF0000"/>
                </a:solidFill>
                <a:latin typeface="微軟正黑體" panose="020B0604030504040204" pitchFamily="34" charset="-120"/>
                <a:ea typeface="微軟正黑體" panose="020B0604030504040204" pitchFamily="34" charset="-120"/>
                <a:cs typeface="+mn-cs"/>
              </a:defRPr>
            </a:pPr>
            <a:r>
              <a:rPr lang="zh-TW" altLang="en-US" sz="1200" b="1">
                <a:solidFill>
                  <a:srgbClr val="FF0000"/>
                </a:solidFill>
                <a:latin typeface="微軟正黑體" panose="020B0604030504040204" pitchFamily="34" charset="-120"/>
                <a:ea typeface="微軟正黑體" panose="020B0604030504040204" pitchFamily="34" charset="-120"/>
              </a:rPr>
              <a:t>成績表現</a:t>
            </a:r>
          </a:p>
        </c:rich>
      </c:tx>
      <c:layout>
        <c:manualLayout>
          <c:xMode val="edge"/>
          <c:yMode val="edge"/>
          <c:x val="0.42499999999999999"/>
          <c:y val="5.5555555555555552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rgbClr val="FF0000"/>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9247594050743664E-2"/>
          <c:y val="4.5162219305920098E-2"/>
          <c:w val="0.89019685039370078"/>
          <c:h val="0.74153506853310003"/>
        </c:manualLayout>
      </c:layout>
      <c:barChart>
        <c:barDir val="col"/>
        <c:grouping val="clustered"/>
        <c:varyColors val="0"/>
        <c:ser>
          <c:idx val="0"/>
          <c:order val="0"/>
          <c:tx>
            <c:strRef>
              <c:f>學生成績2!name</c:f>
              <c:strCache>
                <c:ptCount val="1"/>
                <c:pt idx="0">
                  <c:v>徐珈瑋</c:v>
                </c:pt>
              </c:strCache>
            </c:strRef>
          </c:tx>
          <c:spPr>
            <a:solidFill>
              <a:schemeClr val="accent6">
                <a:lumMod val="60000"/>
                <a:lumOff val="40000"/>
              </a:schemeClr>
            </a:solidFill>
            <a:ln>
              <a:noFill/>
            </a:ln>
            <a:effectLst/>
          </c:spPr>
          <c:invertIfNegative val="0"/>
          <c:val>
            <c:numRef>
              <c:f>學生成績2!score</c:f>
              <c:numCache>
                <c:formatCode>General</c:formatCode>
                <c:ptCount val="10"/>
                <c:pt idx="0">
                  <c:v>76</c:v>
                </c:pt>
                <c:pt idx="1">
                  <c:v>92</c:v>
                </c:pt>
                <c:pt idx="2">
                  <c:v>28</c:v>
                </c:pt>
                <c:pt idx="3">
                  <c:v>78</c:v>
                </c:pt>
                <c:pt idx="4">
                  <c:v>52</c:v>
                </c:pt>
                <c:pt idx="5">
                  <c:v>46</c:v>
                </c:pt>
                <c:pt idx="6">
                  <c:v>30</c:v>
                </c:pt>
              </c:numCache>
            </c:numRef>
          </c:val>
          <c:extLst>
            <c:ext xmlns:c16="http://schemas.microsoft.com/office/drawing/2014/chart" uri="{C3380CC4-5D6E-409C-BE32-E72D297353CC}">
              <c16:uniqueId val="{00000000-1554-4C36-896A-F02591AC6029}"/>
            </c:ext>
          </c:extLst>
        </c:ser>
        <c:dLbls>
          <c:showLegendKey val="0"/>
          <c:showVal val="0"/>
          <c:showCatName val="0"/>
          <c:showSerName val="0"/>
          <c:showPercent val="0"/>
          <c:showBubbleSize val="0"/>
        </c:dLbls>
        <c:gapWidth val="150"/>
        <c:axId val="222411480"/>
        <c:axId val="223649200"/>
      </c:barChart>
      <c:lineChart>
        <c:grouping val="standard"/>
        <c:varyColors val="0"/>
        <c:ser>
          <c:idx val="1"/>
          <c:order val="1"/>
          <c:tx>
            <c:strRef>
              <c:f>學生成績2!$B$44</c:f>
              <c:strCache>
                <c:ptCount val="1"/>
                <c:pt idx="0">
                  <c:v>平　均</c:v>
                </c:pt>
              </c:strCache>
            </c:strRef>
          </c:tx>
          <c:spPr>
            <a:ln w="28575" cap="rnd">
              <a:solidFill>
                <a:srgbClr val="FF0000"/>
              </a:solidFill>
              <a:round/>
            </a:ln>
            <a:effectLst/>
          </c:spPr>
          <c:marker>
            <c:symbol val="none"/>
          </c:marker>
          <c:val>
            <c:numRef>
              <c:f>學生成績2!$C$44:$L$44</c:f>
              <c:numCache>
                <c:formatCode>0.0</c:formatCode>
                <c:ptCount val="10"/>
                <c:pt idx="0">
                  <c:v>78.146341463414629</c:v>
                </c:pt>
                <c:pt idx="1">
                  <c:v>76.58536585365853</c:v>
                </c:pt>
                <c:pt idx="2">
                  <c:v>54.68292682926829</c:v>
                </c:pt>
                <c:pt idx="3">
                  <c:v>67.375</c:v>
                </c:pt>
                <c:pt idx="4">
                  <c:v>52.780487804878049</c:v>
                </c:pt>
                <c:pt idx="5">
                  <c:v>52.365853658536587</c:v>
                </c:pt>
                <c:pt idx="6">
                  <c:v>53.560975609756099</c:v>
                </c:pt>
                <c:pt idx="7">
                  <c:v>0</c:v>
                </c:pt>
                <c:pt idx="8">
                  <c:v>0</c:v>
                </c:pt>
                <c:pt idx="9">
                  <c:v>0</c:v>
                </c:pt>
              </c:numCache>
            </c:numRef>
          </c:val>
          <c:smooth val="0"/>
          <c:extLst>
            <c:ext xmlns:c16="http://schemas.microsoft.com/office/drawing/2014/chart" uri="{C3380CC4-5D6E-409C-BE32-E72D297353CC}">
              <c16:uniqueId val="{00000001-1554-4C36-896A-F02591AC6029}"/>
            </c:ext>
          </c:extLst>
        </c:ser>
        <c:dLbls>
          <c:showLegendKey val="0"/>
          <c:showVal val="0"/>
          <c:showCatName val="0"/>
          <c:showSerName val="0"/>
          <c:showPercent val="0"/>
          <c:showBubbleSize val="0"/>
        </c:dLbls>
        <c:marker val="1"/>
        <c:smooth val="0"/>
        <c:axId val="222411480"/>
        <c:axId val="223649200"/>
      </c:lineChart>
      <c:lineChart>
        <c:grouping val="standard"/>
        <c:varyColors val="0"/>
        <c:ser>
          <c:idx val="2"/>
          <c:order val="2"/>
          <c:tx>
            <c:strRef>
              <c:f>學生成績2!$B$45</c:f>
              <c:strCache>
                <c:ptCount val="1"/>
                <c:pt idx="0">
                  <c:v>最高分</c:v>
                </c:pt>
              </c:strCache>
            </c:strRef>
          </c:tx>
          <c:spPr>
            <a:ln w="28575" cap="rnd">
              <a:solidFill>
                <a:srgbClr val="0070C0"/>
              </a:solidFill>
              <a:round/>
            </a:ln>
            <a:effectLst/>
          </c:spPr>
          <c:marker>
            <c:symbol val="none"/>
          </c:marker>
          <c:val>
            <c:numRef>
              <c:f>學生成績2!$C$45:$L$45</c:f>
              <c:numCache>
                <c:formatCode>0.0</c:formatCode>
                <c:ptCount val="10"/>
                <c:pt idx="0">
                  <c:v>92</c:v>
                </c:pt>
                <c:pt idx="1">
                  <c:v>92</c:v>
                </c:pt>
                <c:pt idx="2">
                  <c:v>96</c:v>
                </c:pt>
                <c:pt idx="3">
                  <c:v>93</c:v>
                </c:pt>
                <c:pt idx="4">
                  <c:v>96</c:v>
                </c:pt>
                <c:pt idx="5">
                  <c:v>98</c:v>
                </c:pt>
                <c:pt idx="6">
                  <c:v>99</c:v>
                </c:pt>
                <c:pt idx="7">
                  <c:v>0</c:v>
                </c:pt>
                <c:pt idx="8">
                  <c:v>0</c:v>
                </c:pt>
                <c:pt idx="9">
                  <c:v>0</c:v>
                </c:pt>
              </c:numCache>
            </c:numRef>
          </c:val>
          <c:smooth val="0"/>
          <c:extLst>
            <c:ext xmlns:c16="http://schemas.microsoft.com/office/drawing/2014/chart" uri="{C3380CC4-5D6E-409C-BE32-E72D297353CC}">
              <c16:uniqueId val="{00000002-1554-4C36-896A-F02591AC6029}"/>
            </c:ext>
          </c:extLst>
        </c:ser>
        <c:dLbls>
          <c:showLegendKey val="0"/>
          <c:showVal val="0"/>
          <c:showCatName val="0"/>
          <c:showSerName val="0"/>
          <c:showPercent val="0"/>
          <c:showBubbleSize val="0"/>
        </c:dLbls>
        <c:marker val="1"/>
        <c:smooth val="0"/>
        <c:axId val="894308248"/>
        <c:axId val="894304968"/>
      </c:lineChart>
      <c:catAx>
        <c:axId val="2224114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zh-TW"/>
          </a:p>
        </c:txPr>
        <c:crossAx val="223649200"/>
        <c:crosses val="autoZero"/>
        <c:auto val="1"/>
        <c:lblAlgn val="ctr"/>
        <c:lblOffset val="100"/>
        <c:noMultiLvlLbl val="0"/>
      </c:catAx>
      <c:valAx>
        <c:axId val="223649200"/>
        <c:scaling>
          <c:orientation val="minMax"/>
          <c:max val="1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zh-TW"/>
          </a:p>
        </c:txPr>
        <c:crossAx val="222411480"/>
        <c:crosses val="autoZero"/>
        <c:crossBetween val="between"/>
      </c:valAx>
      <c:valAx>
        <c:axId val="894304968"/>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94308248"/>
        <c:crosses val="max"/>
        <c:crossBetween val="between"/>
      </c:valAx>
      <c:catAx>
        <c:axId val="894308248"/>
        <c:scaling>
          <c:orientation val="minMax"/>
        </c:scaling>
        <c:delete val="1"/>
        <c:axPos val="b"/>
        <c:majorTickMark val="out"/>
        <c:minorTickMark val="none"/>
        <c:tickLblPos val="nextTo"/>
        <c:crossAx val="894304968"/>
        <c:crosses val="autoZero"/>
        <c:auto val="1"/>
        <c:lblAlgn val="ctr"/>
        <c:lblOffset val="100"/>
        <c:noMultiLvlLbl val="0"/>
      </c:cat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solidFill>
      <a:schemeClr val="accent2">
        <a:lumMod val="20000"/>
        <a:lumOff val="80000"/>
      </a:schemeClr>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zh-TW" sz="1800" b="0" i="0" baseline="0">
                <a:effectLst/>
              </a:rPr>
              <a:t>工作進度</a:t>
            </a:r>
            <a:r>
              <a:rPr lang="zh-TW" altLang="en-US" sz="1800" b="0" i="0" baseline="0">
                <a:effectLst/>
              </a:rPr>
              <a:t>規劃</a:t>
            </a:r>
            <a:r>
              <a:rPr lang="zh-TW" altLang="zh-TW" sz="1800" b="0" i="0" baseline="0">
                <a:effectLst/>
              </a:rPr>
              <a:t>表</a:t>
            </a:r>
            <a:endParaRPr lang="zh-TW" altLang="zh-TW">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stacked"/>
        <c:varyColors val="0"/>
        <c:ser>
          <c:idx val="0"/>
          <c:order val="0"/>
          <c:spPr>
            <a:no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r">
                  <a:defRPr sz="900" b="0" i="0" u="none" strike="noStrike" kern="1200" baseline="0">
                    <a:solidFill>
                      <a:schemeClr val="tx1">
                        <a:lumMod val="75000"/>
                        <a:lumOff val="25000"/>
                      </a:schemeClr>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甘特圖!$A$2:$A$10</c:f>
              <c:strCache>
                <c:ptCount val="9"/>
                <c:pt idx="0">
                  <c:v>研究問題</c:v>
                </c:pt>
                <c:pt idx="1">
                  <c:v>探索性訪談</c:v>
                </c:pt>
                <c:pt idx="2">
                  <c:v>設計問卷</c:v>
                </c:pt>
                <c:pt idx="3">
                  <c:v>試訪</c:v>
                </c:pt>
                <c:pt idx="4">
                  <c:v>問卷修正</c:v>
                </c:pt>
                <c:pt idx="5">
                  <c:v>實地問卷調查</c:v>
                </c:pt>
                <c:pt idx="6">
                  <c:v>編碼與編譯</c:v>
                </c:pt>
                <c:pt idx="7">
                  <c:v>總合資料分析</c:v>
                </c:pt>
                <c:pt idx="8">
                  <c:v>撰寫報告</c:v>
                </c:pt>
              </c:strCache>
            </c:strRef>
          </c:cat>
          <c:val>
            <c:numRef>
              <c:f>甘特圖!$B$2:$B$10</c:f>
              <c:numCache>
                <c:formatCode>mm/dd</c:formatCode>
                <c:ptCount val="9"/>
                <c:pt idx="0">
                  <c:v>43148</c:v>
                </c:pt>
                <c:pt idx="1">
                  <c:v>43164</c:v>
                </c:pt>
                <c:pt idx="2">
                  <c:v>43183</c:v>
                </c:pt>
                <c:pt idx="3">
                  <c:v>43205</c:v>
                </c:pt>
                <c:pt idx="4">
                  <c:v>43213</c:v>
                </c:pt>
                <c:pt idx="5">
                  <c:v>43228</c:v>
                </c:pt>
                <c:pt idx="6">
                  <c:v>43250</c:v>
                </c:pt>
                <c:pt idx="7">
                  <c:v>43265</c:v>
                </c:pt>
                <c:pt idx="8">
                  <c:v>43287</c:v>
                </c:pt>
              </c:numCache>
            </c:numRef>
          </c:val>
          <c:extLst>
            <c:ext xmlns:c16="http://schemas.microsoft.com/office/drawing/2014/chart" uri="{C3380CC4-5D6E-409C-BE32-E72D297353CC}">
              <c16:uniqueId val="{00000000-6847-4105-B46E-DF27A63AD36D}"/>
            </c:ext>
          </c:extLst>
        </c:ser>
        <c:ser>
          <c:idx val="1"/>
          <c:order val="1"/>
          <c:sp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10800000" scaled="1"/>
              <a:tileRect/>
            </a:gradFill>
            <a:ln>
              <a:solidFill>
                <a:srgbClr val="0070C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甘特圖!$A$2:$A$10</c:f>
              <c:strCache>
                <c:ptCount val="9"/>
                <c:pt idx="0">
                  <c:v>研究問題</c:v>
                </c:pt>
                <c:pt idx="1">
                  <c:v>探索性訪談</c:v>
                </c:pt>
                <c:pt idx="2">
                  <c:v>設計問卷</c:v>
                </c:pt>
                <c:pt idx="3">
                  <c:v>試訪</c:v>
                </c:pt>
                <c:pt idx="4">
                  <c:v>問卷修正</c:v>
                </c:pt>
                <c:pt idx="5">
                  <c:v>實地問卷調查</c:v>
                </c:pt>
                <c:pt idx="6">
                  <c:v>編碼與編譯</c:v>
                </c:pt>
                <c:pt idx="7">
                  <c:v>總合資料分析</c:v>
                </c:pt>
                <c:pt idx="8">
                  <c:v>撰寫報告</c:v>
                </c:pt>
              </c:strCache>
            </c:strRef>
          </c:cat>
          <c:val>
            <c:numRef>
              <c:f>甘特圖!$C$2:$C$10</c:f>
              <c:numCache>
                <c:formatCode>0"天"</c:formatCode>
                <c:ptCount val="9"/>
                <c:pt idx="0">
                  <c:v>15</c:v>
                </c:pt>
                <c:pt idx="1">
                  <c:v>18</c:v>
                </c:pt>
                <c:pt idx="2">
                  <c:v>21</c:v>
                </c:pt>
                <c:pt idx="3">
                  <c:v>7</c:v>
                </c:pt>
                <c:pt idx="4">
                  <c:v>14</c:v>
                </c:pt>
                <c:pt idx="5">
                  <c:v>21</c:v>
                </c:pt>
                <c:pt idx="6">
                  <c:v>14</c:v>
                </c:pt>
                <c:pt idx="7">
                  <c:v>21</c:v>
                </c:pt>
                <c:pt idx="8">
                  <c:v>30</c:v>
                </c:pt>
              </c:numCache>
            </c:numRef>
          </c:val>
          <c:extLst>
            <c:ext xmlns:c16="http://schemas.microsoft.com/office/drawing/2014/chart" uri="{C3380CC4-5D6E-409C-BE32-E72D297353CC}">
              <c16:uniqueId val="{00000001-6847-4105-B46E-DF27A63AD36D}"/>
            </c:ext>
          </c:extLst>
        </c:ser>
        <c:dLbls>
          <c:showLegendKey val="0"/>
          <c:showVal val="1"/>
          <c:showCatName val="0"/>
          <c:showSerName val="0"/>
          <c:showPercent val="0"/>
          <c:showBubbleSize val="0"/>
        </c:dLbls>
        <c:gapWidth val="8"/>
        <c:overlap val="100"/>
        <c:axId val="813645160"/>
        <c:axId val="813642864"/>
      </c:barChart>
      <c:catAx>
        <c:axId val="813645160"/>
        <c:scaling>
          <c:orientation val="maxMin"/>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TW" altLang="en-US" sz="1400"/>
                  <a:t>研究活動</a:t>
                </a:r>
                <a:endParaRPr lang="zh-TW"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ea"/>
                <a:ea typeface="+mn-ea"/>
                <a:cs typeface="+mn-cs"/>
              </a:defRPr>
            </a:pPr>
            <a:endParaRPr lang="zh-TW"/>
          </a:p>
        </c:txPr>
        <c:crossAx val="813642864"/>
        <c:crosses val="autoZero"/>
        <c:auto val="1"/>
        <c:lblAlgn val="ctr"/>
        <c:lblOffset val="100"/>
        <c:noMultiLvlLbl val="0"/>
      </c:catAx>
      <c:valAx>
        <c:axId val="813642864"/>
        <c:scaling>
          <c:orientation val="minMax"/>
          <c:min val="43138"/>
        </c:scaling>
        <c:delete val="0"/>
        <c:axPos val="t"/>
        <c:majorGridlines>
          <c:spPr>
            <a:ln w="9525" cap="flat" cmpd="sng" algn="ctr">
              <a:solidFill>
                <a:schemeClr val="tx1">
                  <a:lumMod val="15000"/>
                  <a:lumOff val="85000"/>
                </a:schemeClr>
              </a:solidFill>
              <a:round/>
            </a:ln>
            <a:effectLst/>
          </c:spPr>
        </c:majorGridlines>
        <c:numFmt formatCode="mm/dd" sourceLinked="1"/>
        <c:majorTickMark val="none"/>
        <c:minorTickMark val="none"/>
        <c:tickLblPos val="high"/>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3645160"/>
        <c:crosses val="autoZero"/>
        <c:crossBetween val="between"/>
        <c:majorUnit val="20"/>
      </c:valA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圖表'!$C$5:$C$16</cx:f>
        <cx:lvl ptCount="12">
          <cx:pt idx="0">收入</cx:pt>
          <cx:pt idx="1">營業成本</cx:pt>
          <cx:pt idx="2">毛利</cx:pt>
          <cx:pt idx="3">研發</cx:pt>
          <cx:pt idx="4">銷售及行銷</cx:pt>
          <cx:pt idx="5">一般行政</cx:pt>
          <cx:pt idx="6">營業收入</cx:pt>
          <cx:pt idx="7">其他收入</cx:pt>
          <cx:pt idx="8">其他費用</cx:pt>
          <cx:pt idx="9">稅前利潤</cx:pt>
          <cx:pt idx="10">所得稅支出</cx:pt>
          <cx:pt idx="11">淨收入</cx:pt>
        </cx:lvl>
      </cx:strDim>
      <cx:numDim type="val">
        <cx:f>' 圖表'!$D$5:$D$16</cx:f>
        <cx:lvl ptCount="12" formatCode="_-&quot;NT$&quot;* #,##0_ ;_-&quot;NT$&quot;* !-#,##0! ;_-&quot;NT$&quot;* &quot;-&quot;_ ;_-@_ ">
          <cx:pt idx="0">420000</cx:pt>
          <cx:pt idx="1">-234000</cx:pt>
          <cx:pt idx="2">186000</cx:pt>
          <cx:pt idx="3">-46000</cx:pt>
          <cx:pt idx="4">-52000</cx:pt>
          <cx:pt idx="5">-21000</cx:pt>
          <cx:pt idx="6">67000</cx:pt>
          <cx:pt idx="7">22000</cx:pt>
          <cx:pt idx="8">-14000</cx:pt>
          <cx:pt idx="9">75000</cx:pt>
          <cx:pt idx="10">-18200</cx:pt>
          <cx:pt idx="11">56800</cx:pt>
        </cx:lvl>
      </cx:numDim>
    </cx:data>
  </cx:chartData>
  <cx:chart>
    <cx:title pos="t" align="ctr" overlay="0">
      <cx:tx>
        <cx:txData>
          <cx:v>損益圖</cx:v>
        </cx:txData>
      </cx:tx>
      <cx:txPr>
        <a:bodyPr spcFirstLastPara="1" vertOverflow="ellipsis" horzOverflow="overflow" wrap="square" lIns="0" tIns="0" rIns="0" bIns="0" anchor="ctr" anchorCtr="1"/>
        <a:lstStyle/>
        <a:p>
          <a:pPr algn="ctr" rtl="0">
            <a:defRPr/>
          </a:pPr>
          <a:r>
            <a:rPr lang="zh-TW" altLang="en-US" sz="1400" b="0" i="0" u="none" strike="noStrike" baseline="0">
              <a:solidFill>
                <a:sysClr val="windowText" lastClr="000000">
                  <a:lumMod val="65000"/>
                  <a:lumOff val="35000"/>
                </a:sysClr>
              </a:solidFill>
              <a:latin typeface="Calibri" panose="020F0502020204030204"/>
              <a:ea typeface="新細明體" panose="02020500000000000000" pitchFamily="18" charset="-120"/>
            </a:rPr>
            <a:t>損益圖</a:t>
          </a:r>
        </a:p>
      </cx:txPr>
    </cx:title>
    <cx:plotArea>
      <cx:plotAreaRegion>
        <cx:series layoutId="waterfall" uniqueId="{8D2CD44C-A889-4C20-AD71-E82BB7A717F2}">
          <cx:tx>
            <cx:txData>
              <cx:f>' 圖表'!$D$4</cx:f>
              <cx:v>新臺幣 </cx:v>
            </cx:txData>
          </cx:tx>
          <cx:spPr>
            <a:noFill/>
            <a:ln>
              <a:noFill/>
            </a:ln>
          </cx:spPr>
          <cx:dataLabels pos="outEnd">
            <cx:visibility seriesName="0" categoryName="0" value="1"/>
          </cx:dataLabels>
          <cx:dataId val="0"/>
          <cx:layoutPr>
            <cx:subtotals/>
          </cx:layoutPr>
        </cx:series>
      </cx:plotAreaRegion>
      <cx:axis id="0">
        <cx:catScaling gapWidth="0.5"/>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hyperlink" Target="Samples/Windows&#30340;Excel&#37749;&#30436;&#24555;&#36895;&#37749;&#21450;&#21151;&#33021;&#37749;.docx" TargetMode="Externa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7CCB36-200A-4162-9FB3-E40619AD229A}" type="doc">
      <dgm:prSet loTypeId="urn:microsoft.com/office/officeart/2005/8/layout/venn1" loCatId="relationship" qsTypeId="urn:microsoft.com/office/officeart/2005/8/quickstyle/3d3" qsCatId="3D" csTypeId="urn:microsoft.com/office/officeart/2005/8/colors/accent2_3" csCatId="accent2" phldr="1"/>
      <dgm:spPr/>
      <dgm:t>
        <a:bodyPr/>
        <a:lstStyle/>
        <a:p>
          <a:endParaRPr lang="zh-TW" altLang="en-US"/>
        </a:p>
      </dgm:t>
    </dgm:pt>
    <dgm:pt modelId="{49E7251A-0B24-4154-A83A-0261F85DEBFF}">
      <dgm:prSet/>
      <dgm:spPr/>
      <dgm:t>
        <a:bodyPr/>
        <a:lstStyle/>
        <a:p>
          <a:pPr rtl="0"/>
          <a:r>
            <a:rPr lang="zh-TW" dirty="0">
              <a:latin typeface="微軟正黑體" panose="020B0604030504040204" pitchFamily="34" charset="-120"/>
              <a:ea typeface="微軟正黑體" panose="020B0604030504040204" pitchFamily="34" charset="-120"/>
            </a:rPr>
            <a:t>快速鍵</a:t>
          </a:r>
        </a:p>
      </dgm:t>
      <dgm:extLst>
        <a:ext uri="{E40237B7-FDA0-4F09-8148-C483321AD2D9}">
          <dgm14:cNvPr xmlns:dgm14="http://schemas.microsoft.com/office/drawing/2010/diagram" id="0" name="">
            <a:hlinkClick xmlns:r="http://schemas.openxmlformats.org/officeDocument/2006/relationships" r:id="rId1" action="ppaction://hlinkfile"/>
          </dgm14:cNvPr>
        </a:ext>
      </dgm:extLst>
    </dgm:pt>
    <dgm:pt modelId="{5E61C8D8-500F-4CEC-907C-6335F4C36BCD}" type="parTrans" cxnId="{47F0B7BE-3432-4E70-8E95-F6764F0A7B79}">
      <dgm:prSet/>
      <dgm:spPr/>
      <dgm:t>
        <a:bodyPr/>
        <a:lstStyle/>
        <a:p>
          <a:endParaRPr lang="zh-TW" altLang="en-US"/>
        </a:p>
      </dgm:t>
    </dgm:pt>
    <dgm:pt modelId="{14D0F505-FC44-431C-8B52-E1BB747CE165}" type="sibTrans" cxnId="{47F0B7BE-3432-4E70-8E95-F6764F0A7B79}">
      <dgm:prSet/>
      <dgm:spPr/>
      <dgm:t>
        <a:bodyPr/>
        <a:lstStyle/>
        <a:p>
          <a:endParaRPr lang="zh-TW" altLang="en-US"/>
        </a:p>
      </dgm:t>
    </dgm:pt>
    <dgm:pt modelId="{DAEF3FEB-E393-4FDD-A8BA-B572F9E32022}" type="pres">
      <dgm:prSet presAssocID="{A27CCB36-200A-4162-9FB3-E40619AD229A}" presName="compositeShape" presStyleCnt="0">
        <dgm:presLayoutVars>
          <dgm:chMax val="7"/>
          <dgm:dir/>
          <dgm:resizeHandles val="exact"/>
        </dgm:presLayoutVars>
      </dgm:prSet>
      <dgm:spPr/>
    </dgm:pt>
    <dgm:pt modelId="{5ACC73F6-6DDA-4761-A16F-17FE9CF9DBCC}" type="pres">
      <dgm:prSet presAssocID="{49E7251A-0B24-4154-A83A-0261F85DEBFF}" presName="circ1TxSh" presStyleLbl="vennNode1" presStyleIdx="0" presStyleCnt="1" custLinFactNeighborX="1435" custLinFactNeighborY="14874"/>
      <dgm:spPr/>
    </dgm:pt>
  </dgm:ptLst>
  <dgm:cxnLst>
    <dgm:cxn modelId="{01DE4840-47CF-4E57-99E6-45F7D2C4626C}" type="presOf" srcId="{A27CCB36-200A-4162-9FB3-E40619AD229A}" destId="{DAEF3FEB-E393-4FDD-A8BA-B572F9E32022}" srcOrd="0" destOrd="0" presId="urn:microsoft.com/office/officeart/2005/8/layout/venn1"/>
    <dgm:cxn modelId="{47F0B7BE-3432-4E70-8E95-F6764F0A7B79}" srcId="{A27CCB36-200A-4162-9FB3-E40619AD229A}" destId="{49E7251A-0B24-4154-A83A-0261F85DEBFF}" srcOrd="0" destOrd="0" parTransId="{5E61C8D8-500F-4CEC-907C-6335F4C36BCD}" sibTransId="{14D0F505-FC44-431C-8B52-E1BB747CE165}"/>
    <dgm:cxn modelId="{624B21CF-4B31-43EF-B97E-76670D904CEC}" type="presOf" srcId="{49E7251A-0B24-4154-A83A-0261F85DEBFF}" destId="{5ACC73F6-6DDA-4761-A16F-17FE9CF9DBCC}" srcOrd="0" destOrd="0" presId="urn:microsoft.com/office/officeart/2005/8/layout/venn1"/>
    <dgm:cxn modelId="{DA363766-9278-4004-87AE-0739C383A8BA}" type="presParOf" srcId="{DAEF3FEB-E393-4FDD-A8BA-B572F9E32022}" destId="{5ACC73F6-6DDA-4761-A16F-17FE9CF9DBCC}"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A4383F-D796-4025-A08C-775ABA838816}" type="doc">
      <dgm:prSet loTypeId="urn:microsoft.com/office/officeart/2005/8/layout/process1" loCatId="process" qsTypeId="urn:microsoft.com/office/officeart/2005/8/quickstyle/simple1" qsCatId="simple" csTypeId="urn:microsoft.com/office/officeart/2005/8/colors/accent2_1" csCatId="accent2" phldr="1"/>
      <dgm:spPr/>
      <dgm:t>
        <a:bodyPr/>
        <a:lstStyle/>
        <a:p>
          <a:endParaRPr lang="zh-TW" altLang="en-US"/>
        </a:p>
      </dgm:t>
    </dgm:pt>
    <dgm:pt modelId="{BFF73E31-D884-4FCE-91E5-154FCEB0D48C}">
      <dgm:prSet/>
      <dgm:spPr/>
      <dgm:t>
        <a:bodyPr/>
        <a:lstStyle/>
        <a:p>
          <a:r>
            <a:rPr lang="zh-TW" b="1"/>
            <a:t>變更圖表座標軸的顯示</a:t>
          </a:r>
          <a:endParaRPr lang="zh-TW"/>
        </a:p>
      </dgm:t>
    </dgm:pt>
    <dgm:pt modelId="{788C93AF-7289-4436-A80F-B097D1F736EE}" type="parTrans" cxnId="{AB7138E2-4DC4-436D-9C15-910E62FADA40}">
      <dgm:prSet/>
      <dgm:spPr/>
      <dgm:t>
        <a:bodyPr/>
        <a:lstStyle/>
        <a:p>
          <a:endParaRPr lang="zh-TW" altLang="en-US"/>
        </a:p>
      </dgm:t>
    </dgm:pt>
    <dgm:pt modelId="{E4FB7358-B406-4C90-A31E-B12FC0FF340A}" type="sibTrans" cxnId="{AB7138E2-4DC4-436D-9C15-910E62FADA40}">
      <dgm:prSet/>
      <dgm:spPr/>
      <dgm:t>
        <a:bodyPr/>
        <a:lstStyle/>
        <a:p>
          <a:endParaRPr lang="zh-TW" altLang="en-US"/>
        </a:p>
      </dgm:t>
    </dgm:pt>
    <dgm:pt modelId="{12064E88-E6DC-4901-9334-0B08ADC7EDD3}">
      <dgm:prSet/>
      <dgm:spPr/>
      <dgm:t>
        <a:bodyPr/>
        <a:lstStyle/>
        <a:p>
          <a:r>
            <a:rPr lang="zh-TW" b="1" dirty="0"/>
            <a:t>新增圖例或</a:t>
          </a:r>
          <a:endParaRPr lang="en-US" altLang="zh-TW" b="1" dirty="0"/>
        </a:p>
        <a:p>
          <a:r>
            <a:rPr lang="zh-TW" b="1" dirty="0"/>
            <a:t>運算列表</a:t>
          </a:r>
          <a:endParaRPr lang="zh-TW" dirty="0"/>
        </a:p>
      </dgm:t>
    </dgm:pt>
    <dgm:pt modelId="{292E7A59-BA6E-4C38-800B-3D39FFBE615F}" type="parTrans" cxnId="{D2643CA0-C4FC-4196-A08F-3ED205C87C97}">
      <dgm:prSet/>
      <dgm:spPr/>
      <dgm:t>
        <a:bodyPr/>
        <a:lstStyle/>
        <a:p>
          <a:endParaRPr lang="zh-TW" altLang="en-US"/>
        </a:p>
      </dgm:t>
    </dgm:pt>
    <dgm:pt modelId="{78772616-74D4-4A2F-B28F-01117807BA21}" type="sibTrans" cxnId="{D2643CA0-C4FC-4196-A08F-3ED205C87C97}">
      <dgm:prSet/>
      <dgm:spPr/>
      <dgm:t>
        <a:bodyPr/>
        <a:lstStyle/>
        <a:p>
          <a:endParaRPr lang="zh-TW" altLang="en-US"/>
        </a:p>
      </dgm:t>
    </dgm:pt>
    <dgm:pt modelId="{EC7E76F3-CC1F-42A4-AA65-327767285C06}">
      <dgm:prSet/>
      <dgm:spPr/>
      <dgm:t>
        <a:bodyPr/>
        <a:lstStyle/>
        <a:p>
          <a:r>
            <a:rPr lang="zh-TW" b="1"/>
            <a:t>對每一種圖表類型套用特殊選項</a:t>
          </a:r>
          <a:endParaRPr lang="zh-TW"/>
        </a:p>
      </dgm:t>
    </dgm:pt>
    <dgm:pt modelId="{CEBBFA2F-9CB1-4B4D-8DA6-C6070A152F64}" type="parTrans" cxnId="{712D3FAA-C9F3-4E12-875A-CB21678F3B20}">
      <dgm:prSet/>
      <dgm:spPr/>
      <dgm:t>
        <a:bodyPr/>
        <a:lstStyle/>
        <a:p>
          <a:endParaRPr lang="zh-TW" altLang="en-US"/>
        </a:p>
      </dgm:t>
    </dgm:pt>
    <dgm:pt modelId="{320DCBE7-BAD9-455C-8DC5-76ED9126786E}" type="sibTrans" cxnId="{712D3FAA-C9F3-4E12-875A-CB21678F3B20}">
      <dgm:prSet/>
      <dgm:spPr/>
      <dgm:t>
        <a:bodyPr/>
        <a:lstStyle/>
        <a:p>
          <a:endParaRPr lang="zh-TW" altLang="en-US"/>
        </a:p>
      </dgm:t>
    </dgm:pt>
    <dgm:pt modelId="{A58B7EDD-E082-4A11-B91D-F28B0811A9EF}" type="pres">
      <dgm:prSet presAssocID="{58A4383F-D796-4025-A08C-775ABA838816}" presName="Name0" presStyleCnt="0">
        <dgm:presLayoutVars>
          <dgm:dir/>
          <dgm:resizeHandles val="exact"/>
        </dgm:presLayoutVars>
      </dgm:prSet>
      <dgm:spPr/>
    </dgm:pt>
    <dgm:pt modelId="{1D7670B9-030A-4711-A2EE-C04F9880D48B}" type="pres">
      <dgm:prSet presAssocID="{BFF73E31-D884-4FCE-91E5-154FCEB0D48C}" presName="node" presStyleLbl="node1" presStyleIdx="0" presStyleCnt="3">
        <dgm:presLayoutVars>
          <dgm:bulletEnabled val="1"/>
        </dgm:presLayoutVars>
      </dgm:prSet>
      <dgm:spPr/>
    </dgm:pt>
    <dgm:pt modelId="{3328830A-054E-456B-8A77-1B3AD57B518A}" type="pres">
      <dgm:prSet presAssocID="{E4FB7358-B406-4C90-A31E-B12FC0FF340A}" presName="sibTrans" presStyleLbl="sibTrans2D1" presStyleIdx="0" presStyleCnt="2"/>
      <dgm:spPr/>
    </dgm:pt>
    <dgm:pt modelId="{6F935CAD-5673-428B-B8F4-D21320B6BEA4}" type="pres">
      <dgm:prSet presAssocID="{E4FB7358-B406-4C90-A31E-B12FC0FF340A}" presName="connectorText" presStyleLbl="sibTrans2D1" presStyleIdx="0" presStyleCnt="2"/>
      <dgm:spPr/>
    </dgm:pt>
    <dgm:pt modelId="{0A259395-0D74-466B-BB91-C914234F9560}" type="pres">
      <dgm:prSet presAssocID="{12064E88-E6DC-4901-9334-0B08ADC7EDD3}" presName="node" presStyleLbl="node1" presStyleIdx="1" presStyleCnt="3">
        <dgm:presLayoutVars>
          <dgm:bulletEnabled val="1"/>
        </dgm:presLayoutVars>
      </dgm:prSet>
      <dgm:spPr/>
    </dgm:pt>
    <dgm:pt modelId="{895DB2A7-7008-49E3-8393-7D228EE5FA75}" type="pres">
      <dgm:prSet presAssocID="{78772616-74D4-4A2F-B28F-01117807BA21}" presName="sibTrans" presStyleLbl="sibTrans2D1" presStyleIdx="1" presStyleCnt="2"/>
      <dgm:spPr/>
    </dgm:pt>
    <dgm:pt modelId="{19693202-B700-4196-82D2-B4823E81DCAB}" type="pres">
      <dgm:prSet presAssocID="{78772616-74D4-4A2F-B28F-01117807BA21}" presName="connectorText" presStyleLbl="sibTrans2D1" presStyleIdx="1" presStyleCnt="2"/>
      <dgm:spPr/>
    </dgm:pt>
    <dgm:pt modelId="{71F6FD86-8F59-4D17-991F-62A2AFE0B631}" type="pres">
      <dgm:prSet presAssocID="{EC7E76F3-CC1F-42A4-AA65-327767285C06}" presName="node" presStyleLbl="node1" presStyleIdx="2" presStyleCnt="3">
        <dgm:presLayoutVars>
          <dgm:bulletEnabled val="1"/>
        </dgm:presLayoutVars>
      </dgm:prSet>
      <dgm:spPr/>
    </dgm:pt>
  </dgm:ptLst>
  <dgm:cxnLst>
    <dgm:cxn modelId="{639D6919-D851-4502-AE2C-3E63EC2D9BF7}" type="presOf" srcId="{12064E88-E6DC-4901-9334-0B08ADC7EDD3}" destId="{0A259395-0D74-466B-BB91-C914234F9560}" srcOrd="0" destOrd="0" presId="urn:microsoft.com/office/officeart/2005/8/layout/process1"/>
    <dgm:cxn modelId="{CF34345F-E2E0-4373-9513-E79D54A442CB}" type="presOf" srcId="{58A4383F-D796-4025-A08C-775ABA838816}" destId="{A58B7EDD-E082-4A11-B91D-F28B0811A9EF}" srcOrd="0" destOrd="0" presId="urn:microsoft.com/office/officeart/2005/8/layout/process1"/>
    <dgm:cxn modelId="{752E9363-D55B-45AA-8DA9-1D059C647C7F}" type="presOf" srcId="{78772616-74D4-4A2F-B28F-01117807BA21}" destId="{895DB2A7-7008-49E3-8393-7D228EE5FA75}" srcOrd="0" destOrd="0" presId="urn:microsoft.com/office/officeart/2005/8/layout/process1"/>
    <dgm:cxn modelId="{1F727A72-EEFC-42A8-A050-88558DD7B912}" type="presOf" srcId="{BFF73E31-D884-4FCE-91E5-154FCEB0D48C}" destId="{1D7670B9-030A-4711-A2EE-C04F9880D48B}" srcOrd="0" destOrd="0" presId="urn:microsoft.com/office/officeart/2005/8/layout/process1"/>
    <dgm:cxn modelId="{876A7057-2E69-4040-8EAA-34714317151A}" type="presOf" srcId="{E4FB7358-B406-4C90-A31E-B12FC0FF340A}" destId="{3328830A-054E-456B-8A77-1B3AD57B518A}" srcOrd="0" destOrd="0" presId="urn:microsoft.com/office/officeart/2005/8/layout/process1"/>
    <dgm:cxn modelId="{D2643CA0-C4FC-4196-A08F-3ED205C87C97}" srcId="{58A4383F-D796-4025-A08C-775ABA838816}" destId="{12064E88-E6DC-4901-9334-0B08ADC7EDD3}" srcOrd="1" destOrd="0" parTransId="{292E7A59-BA6E-4C38-800B-3D39FFBE615F}" sibTransId="{78772616-74D4-4A2F-B28F-01117807BA21}"/>
    <dgm:cxn modelId="{FA80D8A2-D3DF-4734-BE83-E0DE066CFFF3}" type="presOf" srcId="{EC7E76F3-CC1F-42A4-AA65-327767285C06}" destId="{71F6FD86-8F59-4D17-991F-62A2AFE0B631}" srcOrd="0" destOrd="0" presId="urn:microsoft.com/office/officeart/2005/8/layout/process1"/>
    <dgm:cxn modelId="{B1542FA8-7228-4A61-8B2E-602BA74E21A1}" type="presOf" srcId="{78772616-74D4-4A2F-B28F-01117807BA21}" destId="{19693202-B700-4196-82D2-B4823E81DCAB}" srcOrd="1" destOrd="0" presId="urn:microsoft.com/office/officeart/2005/8/layout/process1"/>
    <dgm:cxn modelId="{712D3FAA-C9F3-4E12-875A-CB21678F3B20}" srcId="{58A4383F-D796-4025-A08C-775ABA838816}" destId="{EC7E76F3-CC1F-42A4-AA65-327767285C06}" srcOrd="2" destOrd="0" parTransId="{CEBBFA2F-9CB1-4B4D-8DA6-C6070A152F64}" sibTransId="{320DCBE7-BAD9-455C-8DC5-76ED9126786E}"/>
    <dgm:cxn modelId="{7C3961DD-4C31-47E8-A247-D0D892971F73}" type="presOf" srcId="{E4FB7358-B406-4C90-A31E-B12FC0FF340A}" destId="{6F935CAD-5673-428B-B8F4-D21320B6BEA4}" srcOrd="1" destOrd="0" presId="urn:microsoft.com/office/officeart/2005/8/layout/process1"/>
    <dgm:cxn modelId="{AB7138E2-4DC4-436D-9C15-910E62FADA40}" srcId="{58A4383F-D796-4025-A08C-775ABA838816}" destId="{BFF73E31-D884-4FCE-91E5-154FCEB0D48C}" srcOrd="0" destOrd="0" parTransId="{788C93AF-7289-4436-A80F-B097D1F736EE}" sibTransId="{E4FB7358-B406-4C90-A31E-B12FC0FF340A}"/>
    <dgm:cxn modelId="{8AAD3044-DD47-4349-A4EF-CAD0293238C4}" type="presParOf" srcId="{A58B7EDD-E082-4A11-B91D-F28B0811A9EF}" destId="{1D7670B9-030A-4711-A2EE-C04F9880D48B}" srcOrd="0" destOrd="0" presId="urn:microsoft.com/office/officeart/2005/8/layout/process1"/>
    <dgm:cxn modelId="{06F61AFE-BE4F-4D23-8B71-49DEFF8D86F9}" type="presParOf" srcId="{A58B7EDD-E082-4A11-B91D-F28B0811A9EF}" destId="{3328830A-054E-456B-8A77-1B3AD57B518A}" srcOrd="1" destOrd="0" presId="urn:microsoft.com/office/officeart/2005/8/layout/process1"/>
    <dgm:cxn modelId="{D29A4B35-D47E-42E0-A4C0-BECC22A26012}" type="presParOf" srcId="{3328830A-054E-456B-8A77-1B3AD57B518A}" destId="{6F935CAD-5673-428B-B8F4-D21320B6BEA4}" srcOrd="0" destOrd="0" presId="urn:microsoft.com/office/officeart/2005/8/layout/process1"/>
    <dgm:cxn modelId="{8F2C2631-E8EB-493C-A9F2-BAF56C30227E}" type="presParOf" srcId="{A58B7EDD-E082-4A11-B91D-F28B0811A9EF}" destId="{0A259395-0D74-466B-BB91-C914234F9560}" srcOrd="2" destOrd="0" presId="urn:microsoft.com/office/officeart/2005/8/layout/process1"/>
    <dgm:cxn modelId="{10BC2933-55F9-4A59-8335-E4C151AD0A35}" type="presParOf" srcId="{A58B7EDD-E082-4A11-B91D-F28B0811A9EF}" destId="{895DB2A7-7008-49E3-8393-7D228EE5FA75}" srcOrd="3" destOrd="0" presId="urn:microsoft.com/office/officeart/2005/8/layout/process1"/>
    <dgm:cxn modelId="{D21F0757-188D-4622-92E5-47143B27A021}" type="presParOf" srcId="{895DB2A7-7008-49E3-8393-7D228EE5FA75}" destId="{19693202-B700-4196-82D2-B4823E81DCAB}" srcOrd="0" destOrd="0" presId="urn:microsoft.com/office/officeart/2005/8/layout/process1"/>
    <dgm:cxn modelId="{4F36E3FC-5B58-473F-8752-B564BAF71D59}" type="presParOf" srcId="{A58B7EDD-E082-4A11-B91D-F28B0811A9EF}" destId="{71F6FD86-8F59-4D17-991F-62A2AFE0B6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CA6C1B-766C-4E27-89DF-AFB3DAF9F64B}" type="doc">
      <dgm:prSet loTypeId="urn:microsoft.com/office/officeart/2005/8/layout/arrow3" loCatId="relationship" qsTypeId="urn:microsoft.com/office/officeart/2005/8/quickstyle/3d2" qsCatId="3D" csTypeId="urn:microsoft.com/office/officeart/2005/8/colors/colorful2" csCatId="colorful" phldr="1"/>
      <dgm:spPr/>
      <dgm:t>
        <a:bodyPr/>
        <a:lstStyle/>
        <a:p>
          <a:endParaRPr lang="zh-TW" altLang="en-US"/>
        </a:p>
      </dgm:t>
    </dgm:pt>
    <dgm:pt modelId="{4FCB946A-CB05-44CB-8BC0-87D1399D04BC}">
      <dgm:prSet/>
      <dgm:spPr/>
      <dgm:t>
        <a:bodyPr/>
        <a:lstStyle/>
        <a:p>
          <a:pPr rtl="0"/>
          <a:r>
            <a:rPr lang="zh-TW" b="1" dirty="0">
              <a:latin typeface="Adobe 繁黑體 Std B" pitchFamily="34" charset="-120"/>
              <a:ea typeface="Adobe 繁黑體 Std B" pitchFamily="34" charset="-120"/>
            </a:rPr>
            <a:t>自動更新</a:t>
          </a:r>
          <a:endParaRPr lang="zh-TW" dirty="0">
            <a:latin typeface="Adobe 繁黑體 Std B" pitchFamily="34" charset="-120"/>
            <a:ea typeface="Adobe 繁黑體 Std B" pitchFamily="34" charset="-120"/>
          </a:endParaRPr>
        </a:p>
      </dgm:t>
    </dgm:pt>
    <dgm:pt modelId="{7856A735-A612-402D-8EB8-CACE4F6A03F0}" type="parTrans" cxnId="{41AF8CD8-A5DD-4012-A809-B795F4464A4B}">
      <dgm:prSet/>
      <dgm:spPr/>
      <dgm:t>
        <a:bodyPr/>
        <a:lstStyle/>
        <a:p>
          <a:endParaRPr lang="zh-TW" altLang="en-US"/>
        </a:p>
      </dgm:t>
    </dgm:pt>
    <dgm:pt modelId="{A2262F9F-D9A6-4BB7-8CD6-9933537C1DC8}" type="sibTrans" cxnId="{41AF8CD8-A5DD-4012-A809-B795F4464A4B}">
      <dgm:prSet/>
      <dgm:spPr/>
      <dgm:t>
        <a:bodyPr/>
        <a:lstStyle/>
        <a:p>
          <a:endParaRPr lang="zh-TW" altLang="en-US"/>
        </a:p>
      </dgm:t>
    </dgm:pt>
    <dgm:pt modelId="{D8E47FC2-C839-42FE-860A-30F82BE75B33}">
      <dgm:prSet/>
      <dgm:spPr/>
      <dgm:t>
        <a:bodyPr/>
        <a:lstStyle/>
        <a:p>
          <a:pPr rtl="0"/>
          <a:r>
            <a:rPr lang="zh-TW" b="1" dirty="0">
              <a:latin typeface="Adobe 繁黑體 Std B" pitchFamily="34" charset="-120"/>
              <a:ea typeface="Adobe 繁黑體 Std B" pitchFamily="34" charset="-120"/>
            </a:rPr>
            <a:t>手動更新</a:t>
          </a:r>
          <a:endParaRPr lang="zh-TW" dirty="0">
            <a:latin typeface="Adobe 繁黑體 Std B" pitchFamily="34" charset="-120"/>
            <a:ea typeface="Adobe 繁黑體 Std B" pitchFamily="34" charset="-120"/>
          </a:endParaRPr>
        </a:p>
      </dgm:t>
    </dgm:pt>
    <dgm:pt modelId="{CEB5690F-3775-4AB2-B966-529D12D85F7F}" type="parTrans" cxnId="{F6858132-EE2D-4349-830A-8DC4BCB07D32}">
      <dgm:prSet/>
      <dgm:spPr/>
      <dgm:t>
        <a:bodyPr/>
        <a:lstStyle/>
        <a:p>
          <a:endParaRPr lang="zh-TW" altLang="en-US"/>
        </a:p>
      </dgm:t>
    </dgm:pt>
    <dgm:pt modelId="{98FB81FA-B849-4C62-9BD0-0AF863C27C83}" type="sibTrans" cxnId="{F6858132-EE2D-4349-830A-8DC4BCB07D32}">
      <dgm:prSet/>
      <dgm:spPr/>
      <dgm:t>
        <a:bodyPr/>
        <a:lstStyle/>
        <a:p>
          <a:endParaRPr lang="zh-TW" altLang="en-US"/>
        </a:p>
      </dgm:t>
    </dgm:pt>
    <dgm:pt modelId="{7439815E-64FB-44CB-B7DB-B94528ED36E5}" type="pres">
      <dgm:prSet presAssocID="{56CA6C1B-766C-4E27-89DF-AFB3DAF9F64B}" presName="compositeShape" presStyleCnt="0">
        <dgm:presLayoutVars>
          <dgm:chMax val="2"/>
          <dgm:dir/>
          <dgm:resizeHandles val="exact"/>
        </dgm:presLayoutVars>
      </dgm:prSet>
      <dgm:spPr/>
    </dgm:pt>
    <dgm:pt modelId="{67D55582-D88A-462A-84E4-3C8CFFEEBDA7}" type="pres">
      <dgm:prSet presAssocID="{56CA6C1B-766C-4E27-89DF-AFB3DAF9F64B}" presName="divider" presStyleLbl="fgShp" presStyleIdx="0" presStyleCnt="1"/>
      <dgm:spPr/>
    </dgm:pt>
    <dgm:pt modelId="{BC2F60BF-44FA-4B2D-AACC-331CF06B81A8}" type="pres">
      <dgm:prSet presAssocID="{4FCB946A-CB05-44CB-8BC0-87D1399D04BC}" presName="downArrow" presStyleLbl="node1" presStyleIdx="0" presStyleCnt="2"/>
      <dgm:spPr/>
    </dgm:pt>
    <dgm:pt modelId="{ECA9669A-9753-4A65-9A03-1A8045C999C9}" type="pres">
      <dgm:prSet presAssocID="{4FCB946A-CB05-44CB-8BC0-87D1399D04BC}" presName="downArrowText" presStyleLbl="revTx" presStyleIdx="0" presStyleCnt="2">
        <dgm:presLayoutVars>
          <dgm:bulletEnabled val="1"/>
        </dgm:presLayoutVars>
      </dgm:prSet>
      <dgm:spPr/>
    </dgm:pt>
    <dgm:pt modelId="{79E543D4-6F5B-47A3-9BAB-347AFE00952D}" type="pres">
      <dgm:prSet presAssocID="{D8E47FC2-C839-42FE-860A-30F82BE75B33}" presName="upArrow" presStyleLbl="node1" presStyleIdx="1" presStyleCnt="2"/>
      <dgm:spPr/>
    </dgm:pt>
    <dgm:pt modelId="{EA0EB675-ACEA-4BF3-9A41-77CAB8D79232}" type="pres">
      <dgm:prSet presAssocID="{D8E47FC2-C839-42FE-860A-30F82BE75B33}" presName="upArrowText" presStyleLbl="revTx" presStyleIdx="1" presStyleCnt="2">
        <dgm:presLayoutVars>
          <dgm:bulletEnabled val="1"/>
        </dgm:presLayoutVars>
      </dgm:prSet>
      <dgm:spPr/>
    </dgm:pt>
  </dgm:ptLst>
  <dgm:cxnLst>
    <dgm:cxn modelId="{F6858132-EE2D-4349-830A-8DC4BCB07D32}" srcId="{56CA6C1B-766C-4E27-89DF-AFB3DAF9F64B}" destId="{D8E47FC2-C839-42FE-860A-30F82BE75B33}" srcOrd="1" destOrd="0" parTransId="{CEB5690F-3775-4AB2-B966-529D12D85F7F}" sibTransId="{98FB81FA-B849-4C62-9BD0-0AF863C27C83}"/>
    <dgm:cxn modelId="{5DE74A65-B357-4BC6-845B-5D3F5B2C29E0}" type="presOf" srcId="{56CA6C1B-766C-4E27-89DF-AFB3DAF9F64B}" destId="{7439815E-64FB-44CB-B7DB-B94528ED36E5}" srcOrd="0" destOrd="0" presId="urn:microsoft.com/office/officeart/2005/8/layout/arrow3"/>
    <dgm:cxn modelId="{9B67EF65-7E92-4D7A-B31A-377B52243E2E}" type="presOf" srcId="{4FCB946A-CB05-44CB-8BC0-87D1399D04BC}" destId="{ECA9669A-9753-4A65-9A03-1A8045C999C9}" srcOrd="0" destOrd="0" presId="urn:microsoft.com/office/officeart/2005/8/layout/arrow3"/>
    <dgm:cxn modelId="{71783BC4-995A-44FD-B9F3-392B8CE91358}" type="presOf" srcId="{D8E47FC2-C839-42FE-860A-30F82BE75B33}" destId="{EA0EB675-ACEA-4BF3-9A41-77CAB8D79232}" srcOrd="0" destOrd="0" presId="urn:microsoft.com/office/officeart/2005/8/layout/arrow3"/>
    <dgm:cxn modelId="{41AF8CD8-A5DD-4012-A809-B795F4464A4B}" srcId="{56CA6C1B-766C-4E27-89DF-AFB3DAF9F64B}" destId="{4FCB946A-CB05-44CB-8BC0-87D1399D04BC}" srcOrd="0" destOrd="0" parTransId="{7856A735-A612-402D-8EB8-CACE4F6A03F0}" sibTransId="{A2262F9F-D9A6-4BB7-8CD6-9933537C1DC8}"/>
    <dgm:cxn modelId="{1FB1D033-6B09-4266-9E09-4E74DEF3D8A1}" type="presParOf" srcId="{7439815E-64FB-44CB-B7DB-B94528ED36E5}" destId="{67D55582-D88A-462A-84E4-3C8CFFEEBDA7}" srcOrd="0" destOrd="0" presId="urn:microsoft.com/office/officeart/2005/8/layout/arrow3"/>
    <dgm:cxn modelId="{CBE18D12-F4A3-472B-8B21-028E87A71505}" type="presParOf" srcId="{7439815E-64FB-44CB-B7DB-B94528ED36E5}" destId="{BC2F60BF-44FA-4B2D-AACC-331CF06B81A8}" srcOrd="1" destOrd="0" presId="urn:microsoft.com/office/officeart/2005/8/layout/arrow3"/>
    <dgm:cxn modelId="{AA8CE41C-7522-412A-8FBC-4ECBB15940BD}" type="presParOf" srcId="{7439815E-64FB-44CB-B7DB-B94528ED36E5}" destId="{ECA9669A-9753-4A65-9A03-1A8045C999C9}" srcOrd="2" destOrd="0" presId="urn:microsoft.com/office/officeart/2005/8/layout/arrow3"/>
    <dgm:cxn modelId="{91F7AE11-8361-4F16-919E-5D98ACF4A8EB}" type="presParOf" srcId="{7439815E-64FB-44CB-B7DB-B94528ED36E5}" destId="{79E543D4-6F5B-47A3-9BAB-347AFE00952D}" srcOrd="3" destOrd="0" presId="urn:microsoft.com/office/officeart/2005/8/layout/arrow3"/>
    <dgm:cxn modelId="{8CFDDB7B-E7BC-40D9-99F2-3B6D83AB1182}" type="presParOf" srcId="{7439815E-64FB-44CB-B7DB-B94528ED36E5}" destId="{EA0EB675-ACEA-4BF3-9A41-77CAB8D79232}"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4B09A9-3975-434F-B395-3DD1B1BE31AF}"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zh-TW" altLang="en-US"/>
        </a:p>
      </dgm:t>
    </dgm:pt>
    <dgm:pt modelId="{9781A4A7-C0D8-44B2-9A66-0E3FDE8887B3}">
      <dgm:prSet/>
      <dgm:spPr/>
      <dgm:t>
        <a:bodyPr/>
        <a:lstStyle/>
        <a:p>
          <a:pPr rtl="0"/>
          <a:r>
            <a:rPr lang="zh-TW"/>
            <a:t>建立名稱</a:t>
          </a:r>
        </a:p>
      </dgm:t>
    </dgm:pt>
    <dgm:pt modelId="{D52FEE3E-5E38-4DD1-98D2-EF3836B0D990}" type="parTrans" cxnId="{1A40F650-A31B-4E4E-9B61-F4EC89E39AE0}">
      <dgm:prSet/>
      <dgm:spPr/>
      <dgm:t>
        <a:bodyPr/>
        <a:lstStyle/>
        <a:p>
          <a:endParaRPr lang="zh-TW" altLang="en-US"/>
        </a:p>
      </dgm:t>
    </dgm:pt>
    <dgm:pt modelId="{2C8A10CD-3250-44AB-8EF5-D8876310ACB6}" type="sibTrans" cxnId="{1A40F650-A31B-4E4E-9B61-F4EC89E39AE0}">
      <dgm:prSet/>
      <dgm:spPr/>
      <dgm:t>
        <a:bodyPr/>
        <a:lstStyle/>
        <a:p>
          <a:endParaRPr lang="zh-TW" altLang="en-US"/>
        </a:p>
      </dgm:t>
    </dgm:pt>
    <dgm:pt modelId="{712F8EF7-108D-4F63-A4DC-902F0600F6FE}">
      <dgm:prSet/>
      <dgm:spPr/>
      <dgm:t>
        <a:bodyPr/>
        <a:lstStyle/>
        <a:p>
          <a:pPr rtl="0"/>
          <a:r>
            <a:rPr lang="zh-TW"/>
            <a:t>以名稱替代</a:t>
          </a:r>
          <a:r>
            <a:rPr lang="en-US"/>
            <a:t>SERIES</a:t>
          </a:r>
          <a:r>
            <a:rPr lang="zh-TW"/>
            <a:t>函數內的儲存格範圍</a:t>
          </a:r>
        </a:p>
      </dgm:t>
    </dgm:pt>
    <dgm:pt modelId="{54EE9AF2-E9B2-4213-A191-70FC242F38E9}" type="parTrans" cxnId="{445E7B37-3581-46C6-BD71-8FCF611C52BF}">
      <dgm:prSet/>
      <dgm:spPr/>
      <dgm:t>
        <a:bodyPr/>
        <a:lstStyle/>
        <a:p>
          <a:endParaRPr lang="zh-TW" altLang="en-US"/>
        </a:p>
      </dgm:t>
    </dgm:pt>
    <dgm:pt modelId="{0E6AD371-3B1C-45C6-A394-0A30DFE352D7}" type="sibTrans" cxnId="{445E7B37-3581-46C6-BD71-8FCF611C52BF}">
      <dgm:prSet/>
      <dgm:spPr/>
      <dgm:t>
        <a:bodyPr/>
        <a:lstStyle/>
        <a:p>
          <a:endParaRPr lang="zh-TW" altLang="en-US"/>
        </a:p>
      </dgm:t>
    </dgm:pt>
    <dgm:pt modelId="{1BB463E3-9318-4C9C-A22A-DBD80D8370CC}" type="pres">
      <dgm:prSet presAssocID="{CE4B09A9-3975-434F-B395-3DD1B1BE31AF}" presName="Name0" presStyleCnt="0">
        <dgm:presLayoutVars>
          <dgm:dir/>
          <dgm:resizeHandles val="exact"/>
        </dgm:presLayoutVars>
      </dgm:prSet>
      <dgm:spPr/>
    </dgm:pt>
    <dgm:pt modelId="{4CDD3122-D8A8-48EF-B434-2D4BB032CB12}" type="pres">
      <dgm:prSet presAssocID="{CE4B09A9-3975-434F-B395-3DD1B1BE31AF}" presName="arrow" presStyleLbl="bgShp" presStyleIdx="0" presStyleCnt="1"/>
      <dgm:spPr/>
    </dgm:pt>
    <dgm:pt modelId="{922C370E-CCDC-457B-AFD8-7EE52ECFDC77}" type="pres">
      <dgm:prSet presAssocID="{CE4B09A9-3975-434F-B395-3DD1B1BE31AF}" presName="points" presStyleCnt="0"/>
      <dgm:spPr/>
    </dgm:pt>
    <dgm:pt modelId="{5C4E376D-D904-4DCC-927B-9924CA5353FF}" type="pres">
      <dgm:prSet presAssocID="{9781A4A7-C0D8-44B2-9A66-0E3FDE8887B3}" presName="compositeA" presStyleCnt="0"/>
      <dgm:spPr/>
    </dgm:pt>
    <dgm:pt modelId="{958BD4EE-E93E-4C68-92CD-47FE82837DA1}" type="pres">
      <dgm:prSet presAssocID="{9781A4A7-C0D8-44B2-9A66-0E3FDE8887B3}" presName="textA" presStyleLbl="revTx" presStyleIdx="0" presStyleCnt="2">
        <dgm:presLayoutVars>
          <dgm:bulletEnabled val="1"/>
        </dgm:presLayoutVars>
      </dgm:prSet>
      <dgm:spPr/>
    </dgm:pt>
    <dgm:pt modelId="{77BD8049-459E-490F-AC02-48EBB2DA4368}" type="pres">
      <dgm:prSet presAssocID="{9781A4A7-C0D8-44B2-9A66-0E3FDE8887B3}" presName="circleA" presStyleLbl="node1" presStyleIdx="0" presStyleCnt="2"/>
      <dgm:spPr/>
    </dgm:pt>
    <dgm:pt modelId="{0C4EC950-C088-41C4-9EC6-786B2151DF9E}" type="pres">
      <dgm:prSet presAssocID="{9781A4A7-C0D8-44B2-9A66-0E3FDE8887B3}" presName="spaceA" presStyleCnt="0"/>
      <dgm:spPr/>
    </dgm:pt>
    <dgm:pt modelId="{57ECCF26-77B1-4D15-8CC7-6CD56990B2A0}" type="pres">
      <dgm:prSet presAssocID="{2C8A10CD-3250-44AB-8EF5-D8876310ACB6}" presName="space" presStyleCnt="0"/>
      <dgm:spPr/>
    </dgm:pt>
    <dgm:pt modelId="{5BC887E3-286E-46C5-945C-32088D5FF58D}" type="pres">
      <dgm:prSet presAssocID="{712F8EF7-108D-4F63-A4DC-902F0600F6FE}" presName="compositeB" presStyleCnt="0"/>
      <dgm:spPr/>
    </dgm:pt>
    <dgm:pt modelId="{B6687997-44DA-43BD-8A40-44F8BE5E15E0}" type="pres">
      <dgm:prSet presAssocID="{712F8EF7-108D-4F63-A4DC-902F0600F6FE}" presName="textB" presStyleLbl="revTx" presStyleIdx="1" presStyleCnt="2">
        <dgm:presLayoutVars>
          <dgm:bulletEnabled val="1"/>
        </dgm:presLayoutVars>
      </dgm:prSet>
      <dgm:spPr/>
    </dgm:pt>
    <dgm:pt modelId="{53EFA3D6-3954-4864-9B4F-BF85DEB306CC}" type="pres">
      <dgm:prSet presAssocID="{712F8EF7-108D-4F63-A4DC-902F0600F6FE}" presName="circleB" presStyleLbl="node1" presStyleIdx="1" presStyleCnt="2"/>
      <dgm:spPr/>
    </dgm:pt>
    <dgm:pt modelId="{CD1E2CF5-91A3-4A2D-9926-8940A49B680D}" type="pres">
      <dgm:prSet presAssocID="{712F8EF7-108D-4F63-A4DC-902F0600F6FE}" presName="spaceB" presStyleCnt="0"/>
      <dgm:spPr/>
    </dgm:pt>
  </dgm:ptLst>
  <dgm:cxnLst>
    <dgm:cxn modelId="{31FF8C0D-7BE3-41DA-A242-E2E0850021C6}" type="presOf" srcId="{712F8EF7-108D-4F63-A4DC-902F0600F6FE}" destId="{B6687997-44DA-43BD-8A40-44F8BE5E15E0}" srcOrd="0" destOrd="0" presId="urn:microsoft.com/office/officeart/2005/8/layout/hProcess11"/>
    <dgm:cxn modelId="{445E7B37-3581-46C6-BD71-8FCF611C52BF}" srcId="{CE4B09A9-3975-434F-B395-3DD1B1BE31AF}" destId="{712F8EF7-108D-4F63-A4DC-902F0600F6FE}" srcOrd="1" destOrd="0" parTransId="{54EE9AF2-E9B2-4213-A191-70FC242F38E9}" sibTransId="{0E6AD371-3B1C-45C6-A394-0A30DFE352D7}"/>
    <dgm:cxn modelId="{BA6AD147-3F29-41D3-9855-FE1F214C9931}" type="presOf" srcId="{CE4B09A9-3975-434F-B395-3DD1B1BE31AF}" destId="{1BB463E3-9318-4C9C-A22A-DBD80D8370CC}" srcOrd="0" destOrd="0" presId="urn:microsoft.com/office/officeart/2005/8/layout/hProcess11"/>
    <dgm:cxn modelId="{1A40F650-A31B-4E4E-9B61-F4EC89E39AE0}" srcId="{CE4B09A9-3975-434F-B395-3DD1B1BE31AF}" destId="{9781A4A7-C0D8-44B2-9A66-0E3FDE8887B3}" srcOrd="0" destOrd="0" parTransId="{D52FEE3E-5E38-4DD1-98D2-EF3836B0D990}" sibTransId="{2C8A10CD-3250-44AB-8EF5-D8876310ACB6}"/>
    <dgm:cxn modelId="{5AAE26E4-B41D-47B6-9D4A-74D8951F2303}" type="presOf" srcId="{9781A4A7-C0D8-44B2-9A66-0E3FDE8887B3}" destId="{958BD4EE-E93E-4C68-92CD-47FE82837DA1}" srcOrd="0" destOrd="0" presId="urn:microsoft.com/office/officeart/2005/8/layout/hProcess11"/>
    <dgm:cxn modelId="{EBA4FA60-BDC7-4760-A8EE-C61F8AF10C6F}" type="presParOf" srcId="{1BB463E3-9318-4C9C-A22A-DBD80D8370CC}" destId="{4CDD3122-D8A8-48EF-B434-2D4BB032CB12}" srcOrd="0" destOrd="0" presId="urn:microsoft.com/office/officeart/2005/8/layout/hProcess11"/>
    <dgm:cxn modelId="{A7670F3F-4AD6-4582-9CBE-BC9EFBB92EA1}" type="presParOf" srcId="{1BB463E3-9318-4C9C-A22A-DBD80D8370CC}" destId="{922C370E-CCDC-457B-AFD8-7EE52ECFDC77}" srcOrd="1" destOrd="0" presId="urn:microsoft.com/office/officeart/2005/8/layout/hProcess11"/>
    <dgm:cxn modelId="{815EDE29-E199-491A-BFC1-0499075A3A55}" type="presParOf" srcId="{922C370E-CCDC-457B-AFD8-7EE52ECFDC77}" destId="{5C4E376D-D904-4DCC-927B-9924CA5353FF}" srcOrd="0" destOrd="0" presId="urn:microsoft.com/office/officeart/2005/8/layout/hProcess11"/>
    <dgm:cxn modelId="{7D982020-236E-4C7B-97A6-D9DCFFF508C8}" type="presParOf" srcId="{5C4E376D-D904-4DCC-927B-9924CA5353FF}" destId="{958BD4EE-E93E-4C68-92CD-47FE82837DA1}" srcOrd="0" destOrd="0" presId="urn:microsoft.com/office/officeart/2005/8/layout/hProcess11"/>
    <dgm:cxn modelId="{1F29FE80-5D28-48DB-A86C-BF1D3E97AC35}" type="presParOf" srcId="{5C4E376D-D904-4DCC-927B-9924CA5353FF}" destId="{77BD8049-459E-490F-AC02-48EBB2DA4368}" srcOrd="1" destOrd="0" presId="urn:microsoft.com/office/officeart/2005/8/layout/hProcess11"/>
    <dgm:cxn modelId="{FEB9D925-00E2-40CF-BDD1-9F39CEC13734}" type="presParOf" srcId="{5C4E376D-D904-4DCC-927B-9924CA5353FF}" destId="{0C4EC950-C088-41C4-9EC6-786B2151DF9E}" srcOrd="2" destOrd="0" presId="urn:microsoft.com/office/officeart/2005/8/layout/hProcess11"/>
    <dgm:cxn modelId="{E71EAA1E-8539-49E2-9F33-D13AACB52EE9}" type="presParOf" srcId="{922C370E-CCDC-457B-AFD8-7EE52ECFDC77}" destId="{57ECCF26-77B1-4D15-8CC7-6CD56990B2A0}" srcOrd="1" destOrd="0" presId="urn:microsoft.com/office/officeart/2005/8/layout/hProcess11"/>
    <dgm:cxn modelId="{AC5972CD-1ACF-4061-9C4C-D4082B8DF3B1}" type="presParOf" srcId="{922C370E-CCDC-457B-AFD8-7EE52ECFDC77}" destId="{5BC887E3-286E-46C5-945C-32088D5FF58D}" srcOrd="2" destOrd="0" presId="urn:microsoft.com/office/officeart/2005/8/layout/hProcess11"/>
    <dgm:cxn modelId="{78D64D90-24E5-4A4C-B0AB-0F4D72E8AD2A}" type="presParOf" srcId="{5BC887E3-286E-46C5-945C-32088D5FF58D}" destId="{B6687997-44DA-43BD-8A40-44F8BE5E15E0}" srcOrd="0" destOrd="0" presId="urn:microsoft.com/office/officeart/2005/8/layout/hProcess11"/>
    <dgm:cxn modelId="{C0EA328B-573C-4803-AD2C-F76D8941DBD1}" type="presParOf" srcId="{5BC887E3-286E-46C5-945C-32088D5FF58D}" destId="{53EFA3D6-3954-4864-9B4F-BF85DEB306CC}" srcOrd="1" destOrd="0" presId="urn:microsoft.com/office/officeart/2005/8/layout/hProcess11"/>
    <dgm:cxn modelId="{FAB1F358-CC26-44EC-BBDA-CD81C0D8CFA9}" type="presParOf" srcId="{5BC887E3-286E-46C5-945C-32088D5FF58D}" destId="{CD1E2CF5-91A3-4A2D-9926-8940A49B680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4B09A9-3975-434F-B395-3DD1B1BE31A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TW" altLang="en-US"/>
        </a:p>
      </dgm:t>
    </dgm:pt>
    <dgm:pt modelId="{9781A4A7-C0D8-44B2-9A66-0E3FDE8887B3}">
      <dgm:prSet/>
      <dgm:spPr/>
      <dgm:t>
        <a:bodyPr/>
        <a:lstStyle/>
        <a:p>
          <a:pPr rtl="0"/>
          <a:r>
            <a:rPr lang="zh-TW" altLang="en-US" dirty="0"/>
            <a:t>不改變</a:t>
          </a:r>
          <a:r>
            <a:rPr lang="en-US" dirty="0"/>
            <a:t>SERIES</a:t>
          </a:r>
          <a:r>
            <a:rPr lang="zh-TW" dirty="0"/>
            <a:t>函數內的儲存格範圍</a:t>
          </a:r>
        </a:p>
      </dgm:t>
    </dgm:pt>
    <dgm:pt modelId="{D52FEE3E-5E38-4DD1-98D2-EF3836B0D990}" type="parTrans" cxnId="{1A40F650-A31B-4E4E-9B61-F4EC89E39AE0}">
      <dgm:prSet/>
      <dgm:spPr/>
      <dgm:t>
        <a:bodyPr/>
        <a:lstStyle/>
        <a:p>
          <a:endParaRPr lang="zh-TW" altLang="en-US"/>
        </a:p>
      </dgm:t>
    </dgm:pt>
    <dgm:pt modelId="{2C8A10CD-3250-44AB-8EF5-D8876310ACB6}" type="sibTrans" cxnId="{1A40F650-A31B-4E4E-9B61-F4EC89E39AE0}">
      <dgm:prSet/>
      <dgm:spPr/>
      <dgm:t>
        <a:bodyPr/>
        <a:lstStyle/>
        <a:p>
          <a:endParaRPr lang="zh-TW" altLang="en-US"/>
        </a:p>
      </dgm:t>
    </dgm:pt>
    <dgm:pt modelId="{5194219B-E513-45B9-A21F-3DD5D310F8AF}">
      <dgm:prSet/>
      <dgm:spPr/>
      <dgm:t>
        <a:bodyPr/>
        <a:lstStyle/>
        <a:p>
          <a:pPr rtl="0"/>
          <a:r>
            <a:rPr lang="zh-TW" altLang="en-US"/>
            <a:t>使用</a:t>
          </a:r>
          <a:r>
            <a:rPr lang="zh-TW" altLang="en-US" dirty="0"/>
            <a:t>選單</a:t>
          </a:r>
          <a:endParaRPr lang="zh-TW" dirty="0"/>
        </a:p>
      </dgm:t>
    </dgm:pt>
    <dgm:pt modelId="{CE06B1D2-E2C2-447A-8696-1BEB14AAE2E0}" type="parTrans" cxnId="{E8C23B3A-C483-4DFE-A22F-94578D9CE92B}">
      <dgm:prSet/>
      <dgm:spPr/>
      <dgm:t>
        <a:bodyPr/>
        <a:lstStyle/>
        <a:p>
          <a:endParaRPr lang="zh-TW" altLang="en-US"/>
        </a:p>
      </dgm:t>
    </dgm:pt>
    <dgm:pt modelId="{CAB814AE-31E3-44D1-822A-2CE1769C66C0}" type="sibTrans" cxnId="{E8C23B3A-C483-4DFE-A22F-94578D9CE92B}">
      <dgm:prSet/>
      <dgm:spPr/>
      <dgm:t>
        <a:bodyPr/>
        <a:lstStyle/>
        <a:p>
          <a:endParaRPr lang="zh-TW" altLang="en-US"/>
        </a:p>
      </dgm:t>
    </dgm:pt>
    <dgm:pt modelId="{1BB463E3-9318-4C9C-A22A-DBD80D8370CC}" type="pres">
      <dgm:prSet presAssocID="{CE4B09A9-3975-434F-B395-3DD1B1BE31AF}" presName="Name0" presStyleCnt="0">
        <dgm:presLayoutVars>
          <dgm:dir/>
          <dgm:resizeHandles val="exact"/>
        </dgm:presLayoutVars>
      </dgm:prSet>
      <dgm:spPr/>
    </dgm:pt>
    <dgm:pt modelId="{4CDD3122-D8A8-48EF-B434-2D4BB032CB12}" type="pres">
      <dgm:prSet presAssocID="{CE4B09A9-3975-434F-B395-3DD1B1BE31AF}" presName="arrow" presStyleLbl="bgShp" presStyleIdx="0" presStyleCnt="1"/>
      <dgm:spPr/>
    </dgm:pt>
    <dgm:pt modelId="{922C370E-CCDC-457B-AFD8-7EE52ECFDC77}" type="pres">
      <dgm:prSet presAssocID="{CE4B09A9-3975-434F-B395-3DD1B1BE31AF}" presName="points" presStyleCnt="0"/>
      <dgm:spPr/>
    </dgm:pt>
    <dgm:pt modelId="{5C4E376D-D904-4DCC-927B-9924CA5353FF}" type="pres">
      <dgm:prSet presAssocID="{9781A4A7-C0D8-44B2-9A66-0E3FDE8887B3}" presName="compositeA" presStyleCnt="0"/>
      <dgm:spPr/>
    </dgm:pt>
    <dgm:pt modelId="{958BD4EE-E93E-4C68-92CD-47FE82837DA1}" type="pres">
      <dgm:prSet presAssocID="{9781A4A7-C0D8-44B2-9A66-0E3FDE8887B3}" presName="textA" presStyleLbl="revTx" presStyleIdx="0" presStyleCnt="2">
        <dgm:presLayoutVars>
          <dgm:bulletEnabled val="1"/>
        </dgm:presLayoutVars>
      </dgm:prSet>
      <dgm:spPr/>
    </dgm:pt>
    <dgm:pt modelId="{77BD8049-459E-490F-AC02-48EBB2DA4368}" type="pres">
      <dgm:prSet presAssocID="{9781A4A7-C0D8-44B2-9A66-0E3FDE8887B3}" presName="circleA" presStyleLbl="node1" presStyleIdx="0" presStyleCnt="2"/>
      <dgm:spPr/>
    </dgm:pt>
    <dgm:pt modelId="{0C4EC950-C088-41C4-9EC6-786B2151DF9E}" type="pres">
      <dgm:prSet presAssocID="{9781A4A7-C0D8-44B2-9A66-0E3FDE8887B3}" presName="spaceA" presStyleCnt="0"/>
      <dgm:spPr/>
    </dgm:pt>
    <dgm:pt modelId="{57ECCF26-77B1-4D15-8CC7-6CD56990B2A0}" type="pres">
      <dgm:prSet presAssocID="{2C8A10CD-3250-44AB-8EF5-D8876310ACB6}" presName="space" presStyleCnt="0"/>
      <dgm:spPr/>
    </dgm:pt>
    <dgm:pt modelId="{3F925206-3AF3-4EA3-B968-1F35881FDD91}" type="pres">
      <dgm:prSet presAssocID="{5194219B-E513-45B9-A21F-3DD5D310F8AF}" presName="compositeB" presStyleCnt="0"/>
      <dgm:spPr/>
    </dgm:pt>
    <dgm:pt modelId="{94156F13-BA38-4A55-9A25-5A95A97CE0A7}" type="pres">
      <dgm:prSet presAssocID="{5194219B-E513-45B9-A21F-3DD5D310F8AF}" presName="textB" presStyleLbl="revTx" presStyleIdx="1" presStyleCnt="2">
        <dgm:presLayoutVars>
          <dgm:bulletEnabled val="1"/>
        </dgm:presLayoutVars>
      </dgm:prSet>
      <dgm:spPr/>
    </dgm:pt>
    <dgm:pt modelId="{4BEC0210-DF94-422A-A753-2889E606BED2}" type="pres">
      <dgm:prSet presAssocID="{5194219B-E513-45B9-A21F-3DD5D310F8AF}" presName="circleB" presStyleLbl="node1" presStyleIdx="1" presStyleCnt="2"/>
      <dgm:spPr/>
    </dgm:pt>
    <dgm:pt modelId="{E3D5E7B5-231F-4A07-80CB-371564CE3CEF}" type="pres">
      <dgm:prSet presAssocID="{5194219B-E513-45B9-A21F-3DD5D310F8AF}" presName="spaceB" presStyleCnt="0"/>
      <dgm:spPr/>
    </dgm:pt>
  </dgm:ptLst>
  <dgm:cxnLst>
    <dgm:cxn modelId="{DD08C202-A2C7-4351-B93A-41CF04DA8691}" type="presOf" srcId="{9781A4A7-C0D8-44B2-9A66-0E3FDE8887B3}" destId="{958BD4EE-E93E-4C68-92CD-47FE82837DA1}" srcOrd="0" destOrd="0" presId="urn:microsoft.com/office/officeart/2005/8/layout/hProcess11"/>
    <dgm:cxn modelId="{E8C23B3A-C483-4DFE-A22F-94578D9CE92B}" srcId="{CE4B09A9-3975-434F-B395-3DD1B1BE31AF}" destId="{5194219B-E513-45B9-A21F-3DD5D310F8AF}" srcOrd="1" destOrd="0" parTransId="{CE06B1D2-E2C2-447A-8696-1BEB14AAE2E0}" sibTransId="{CAB814AE-31E3-44D1-822A-2CE1769C66C0}"/>
    <dgm:cxn modelId="{1A40F650-A31B-4E4E-9B61-F4EC89E39AE0}" srcId="{CE4B09A9-3975-434F-B395-3DD1B1BE31AF}" destId="{9781A4A7-C0D8-44B2-9A66-0E3FDE8887B3}" srcOrd="0" destOrd="0" parTransId="{D52FEE3E-5E38-4DD1-98D2-EF3836B0D990}" sibTransId="{2C8A10CD-3250-44AB-8EF5-D8876310ACB6}"/>
    <dgm:cxn modelId="{05F31CA6-F636-440A-A7BD-0E690C67490F}" type="presOf" srcId="{CE4B09A9-3975-434F-B395-3DD1B1BE31AF}" destId="{1BB463E3-9318-4C9C-A22A-DBD80D8370CC}" srcOrd="0" destOrd="0" presId="urn:microsoft.com/office/officeart/2005/8/layout/hProcess11"/>
    <dgm:cxn modelId="{6C0E70C3-EC17-41DB-AC76-4DCD0A45B3D1}" type="presOf" srcId="{5194219B-E513-45B9-A21F-3DD5D310F8AF}" destId="{94156F13-BA38-4A55-9A25-5A95A97CE0A7}" srcOrd="0" destOrd="0" presId="urn:microsoft.com/office/officeart/2005/8/layout/hProcess11"/>
    <dgm:cxn modelId="{350A60B0-86CC-427A-9188-C23E3D862248}" type="presParOf" srcId="{1BB463E3-9318-4C9C-A22A-DBD80D8370CC}" destId="{4CDD3122-D8A8-48EF-B434-2D4BB032CB12}" srcOrd="0" destOrd="0" presId="urn:microsoft.com/office/officeart/2005/8/layout/hProcess11"/>
    <dgm:cxn modelId="{C4B218F1-7A19-44E4-8B16-3021A7F8CF92}" type="presParOf" srcId="{1BB463E3-9318-4C9C-A22A-DBD80D8370CC}" destId="{922C370E-CCDC-457B-AFD8-7EE52ECFDC77}" srcOrd="1" destOrd="0" presId="urn:microsoft.com/office/officeart/2005/8/layout/hProcess11"/>
    <dgm:cxn modelId="{214243D9-81DE-47D5-92A4-DA6D096EA32F}" type="presParOf" srcId="{922C370E-CCDC-457B-AFD8-7EE52ECFDC77}" destId="{5C4E376D-D904-4DCC-927B-9924CA5353FF}" srcOrd="0" destOrd="0" presId="urn:microsoft.com/office/officeart/2005/8/layout/hProcess11"/>
    <dgm:cxn modelId="{07452C47-13C8-4993-998A-68837BEA41D4}" type="presParOf" srcId="{5C4E376D-D904-4DCC-927B-9924CA5353FF}" destId="{958BD4EE-E93E-4C68-92CD-47FE82837DA1}" srcOrd="0" destOrd="0" presId="urn:microsoft.com/office/officeart/2005/8/layout/hProcess11"/>
    <dgm:cxn modelId="{64A48D5D-5083-4C8F-A478-787AA86BABE7}" type="presParOf" srcId="{5C4E376D-D904-4DCC-927B-9924CA5353FF}" destId="{77BD8049-459E-490F-AC02-48EBB2DA4368}" srcOrd="1" destOrd="0" presId="urn:microsoft.com/office/officeart/2005/8/layout/hProcess11"/>
    <dgm:cxn modelId="{13B745EF-1B4E-450C-A2E8-09D360A649EE}" type="presParOf" srcId="{5C4E376D-D904-4DCC-927B-9924CA5353FF}" destId="{0C4EC950-C088-41C4-9EC6-786B2151DF9E}" srcOrd="2" destOrd="0" presId="urn:microsoft.com/office/officeart/2005/8/layout/hProcess11"/>
    <dgm:cxn modelId="{7BE9CB7A-453E-4F00-AAD0-F7AE6D0AAF98}" type="presParOf" srcId="{922C370E-CCDC-457B-AFD8-7EE52ECFDC77}" destId="{57ECCF26-77B1-4D15-8CC7-6CD56990B2A0}" srcOrd="1" destOrd="0" presId="urn:microsoft.com/office/officeart/2005/8/layout/hProcess11"/>
    <dgm:cxn modelId="{00E4D8D1-6B82-4A53-B80A-A17319531EBD}" type="presParOf" srcId="{922C370E-CCDC-457B-AFD8-7EE52ECFDC77}" destId="{3F925206-3AF3-4EA3-B968-1F35881FDD91}" srcOrd="2" destOrd="0" presId="urn:microsoft.com/office/officeart/2005/8/layout/hProcess11"/>
    <dgm:cxn modelId="{003F6E6C-E598-46FB-9286-F1A2ABDB72C3}" type="presParOf" srcId="{3F925206-3AF3-4EA3-B968-1F35881FDD91}" destId="{94156F13-BA38-4A55-9A25-5A95A97CE0A7}" srcOrd="0" destOrd="0" presId="urn:microsoft.com/office/officeart/2005/8/layout/hProcess11"/>
    <dgm:cxn modelId="{315B087A-5E06-4FF1-9EFE-0FD40692D991}" type="presParOf" srcId="{3F925206-3AF3-4EA3-B968-1F35881FDD91}" destId="{4BEC0210-DF94-422A-A753-2889E606BED2}" srcOrd="1" destOrd="0" presId="urn:microsoft.com/office/officeart/2005/8/layout/hProcess11"/>
    <dgm:cxn modelId="{BF50DBB0-C78D-4ED8-B71B-7D8AEF50C491}" type="presParOf" srcId="{3F925206-3AF3-4EA3-B968-1F35881FDD91}" destId="{E3D5E7B5-231F-4A07-80CB-371564CE3CE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D1435-BAAB-49D0-AFAD-E644ED46ACC1}" type="doc">
      <dgm:prSet loTypeId="urn:microsoft.com/office/officeart/2005/8/layout/venn2" loCatId="relationship" qsTypeId="urn:microsoft.com/office/officeart/2005/8/quickstyle/3d1" qsCatId="3D" csTypeId="urn:microsoft.com/office/officeart/2005/8/colors/colorful1" csCatId="colorful" phldr="1"/>
      <dgm:spPr/>
      <dgm:t>
        <a:bodyPr/>
        <a:lstStyle/>
        <a:p>
          <a:endParaRPr lang="zh-TW" altLang="en-US"/>
        </a:p>
      </dgm:t>
    </dgm:pt>
    <dgm:pt modelId="{32E1E7E2-4C0C-4618-BBD1-E5FB4DA54E84}">
      <dgm:prSet phldrT="[文字]" custT="1"/>
      <dgm:spPr/>
      <dgm:t>
        <a:bodyPr lIns="0" rIns="0"/>
        <a:lstStyle/>
        <a:p>
          <a:pPr algn="ctr">
            <a:spcAft>
              <a:spcPts val="0"/>
            </a:spcAft>
            <a:buNone/>
          </a:pPr>
          <a:r>
            <a:rPr lang="en-US" altLang="zh-TW" sz="2400" b="0" dirty="0">
              <a:solidFill>
                <a:srgbClr val="FFFF00"/>
              </a:solidFill>
              <a:effectLst>
                <a:outerShdw blurRad="38100" dist="38100" dir="2700000" algn="tl">
                  <a:srgbClr val="000000">
                    <a:alpha val="43137"/>
                  </a:srgbClr>
                </a:outerShdw>
              </a:effectLst>
            </a:rPr>
            <a:t>Application </a:t>
          </a:r>
          <a:r>
            <a:rPr lang="zh-TW" altLang="en-US" sz="2400" b="0" dirty="0">
              <a:solidFill>
                <a:srgbClr val="FFFF00"/>
              </a:solidFill>
              <a:effectLst>
                <a:outerShdw blurRad="38100" dist="38100" dir="2700000" algn="tl">
                  <a:srgbClr val="000000">
                    <a:alpha val="43137"/>
                  </a:srgbClr>
                </a:outerShdw>
              </a:effectLst>
            </a:rPr>
            <a:t>應用程式</a:t>
          </a:r>
        </a:p>
      </dgm:t>
    </dgm:pt>
    <dgm:pt modelId="{C8A7F993-B0DB-41F9-9AEB-E90369C9CC91}" type="parTrans" cxnId="{D73A88DC-07B9-440E-910D-D67E41A6DBF1}">
      <dgm:prSet/>
      <dgm:spPr/>
      <dgm:t>
        <a:bodyPr/>
        <a:lstStyle/>
        <a:p>
          <a:endParaRPr lang="zh-TW" altLang="en-US"/>
        </a:p>
      </dgm:t>
    </dgm:pt>
    <dgm:pt modelId="{383170DE-6F94-46A9-BA66-4DC6AE9C7FBF}" type="sibTrans" cxnId="{D73A88DC-07B9-440E-910D-D67E41A6DBF1}">
      <dgm:prSet/>
      <dgm:spPr/>
      <dgm:t>
        <a:bodyPr/>
        <a:lstStyle/>
        <a:p>
          <a:endParaRPr lang="zh-TW" altLang="en-US"/>
        </a:p>
      </dgm:t>
    </dgm:pt>
    <dgm:pt modelId="{3D4446E8-1E99-4CBF-96AD-B4BCBDE5549A}">
      <dgm:prSet phldrT="[文字]" custT="1"/>
      <dgm:spPr>
        <a:solidFill>
          <a:srgbClr val="0070C0"/>
        </a:solidFill>
      </dgm:spPr>
      <dgm:t>
        <a:bodyPr lIns="0" rIns="0"/>
        <a:lstStyle/>
        <a:p>
          <a:pPr algn="ctr">
            <a:buNone/>
          </a:pPr>
          <a:r>
            <a:rPr lang="en-US" altLang="zh-TW" sz="2400" b="0" dirty="0" err="1">
              <a:solidFill>
                <a:srgbClr val="FFFF00"/>
              </a:solidFill>
              <a:effectLst>
                <a:outerShdw blurRad="38100" dist="38100" dir="2700000" algn="tl">
                  <a:srgbClr val="000000">
                    <a:alpha val="43137"/>
                  </a:srgbClr>
                </a:outerShdw>
              </a:effectLst>
            </a:rPr>
            <a:t>WorkBook</a:t>
          </a:r>
          <a:r>
            <a:rPr lang="en-US" altLang="zh-TW" sz="2400" b="0" dirty="0">
              <a:solidFill>
                <a:srgbClr val="FFFF00"/>
              </a:solidFill>
              <a:effectLst>
                <a:outerShdw blurRad="38100" dist="38100" dir="2700000" algn="tl">
                  <a:srgbClr val="000000">
                    <a:alpha val="43137"/>
                  </a:srgbClr>
                </a:outerShdw>
              </a:effectLst>
            </a:rPr>
            <a:t> </a:t>
          </a:r>
          <a:r>
            <a:rPr lang="zh-TW" altLang="en-US" sz="2400" b="0" dirty="0">
              <a:solidFill>
                <a:srgbClr val="FFFF00"/>
              </a:solidFill>
              <a:effectLst>
                <a:outerShdw blurRad="38100" dist="38100" dir="2700000" algn="tl">
                  <a:srgbClr val="000000">
                    <a:alpha val="43137"/>
                  </a:srgbClr>
                </a:outerShdw>
              </a:effectLst>
            </a:rPr>
            <a:t>活頁簿</a:t>
          </a:r>
        </a:p>
      </dgm:t>
    </dgm:pt>
    <dgm:pt modelId="{92017837-AAD0-43E7-92E0-425FDD681200}" type="parTrans" cxnId="{7365519E-9BFC-4D3F-AF04-CCCF01E759A2}">
      <dgm:prSet/>
      <dgm:spPr/>
      <dgm:t>
        <a:bodyPr/>
        <a:lstStyle/>
        <a:p>
          <a:endParaRPr lang="zh-TW" altLang="en-US"/>
        </a:p>
      </dgm:t>
    </dgm:pt>
    <dgm:pt modelId="{3A083207-865E-418A-A0D9-99D60FC08505}" type="sibTrans" cxnId="{7365519E-9BFC-4D3F-AF04-CCCF01E759A2}">
      <dgm:prSet/>
      <dgm:spPr/>
      <dgm:t>
        <a:bodyPr/>
        <a:lstStyle/>
        <a:p>
          <a:endParaRPr lang="zh-TW" altLang="en-US"/>
        </a:p>
      </dgm:t>
    </dgm:pt>
    <dgm:pt modelId="{91EBC879-DA10-4889-8B7E-492B36D3EA50}">
      <dgm:prSet phldrT="[文字]" custT="1"/>
      <dgm:spPr>
        <a:solidFill>
          <a:srgbClr val="002060"/>
        </a:solidFill>
      </dgm:spPr>
      <dgm:t>
        <a:bodyPr lIns="0" rIns="0"/>
        <a:lstStyle/>
        <a:p>
          <a:pPr algn="ctr">
            <a:buNone/>
          </a:pPr>
          <a:r>
            <a:rPr lang="en-US" altLang="zh-TW" sz="2400" b="0" dirty="0" err="1">
              <a:solidFill>
                <a:srgbClr val="FFFF00"/>
              </a:solidFill>
              <a:effectLst>
                <a:outerShdw blurRad="38100" dist="38100" dir="2700000" algn="tl">
                  <a:srgbClr val="000000">
                    <a:alpha val="43137"/>
                  </a:srgbClr>
                </a:outerShdw>
              </a:effectLst>
            </a:rPr>
            <a:t>WorkSheet</a:t>
          </a:r>
          <a:r>
            <a:rPr lang="en-US" altLang="zh-TW" sz="2400" b="0" dirty="0">
              <a:solidFill>
                <a:srgbClr val="FFFF00"/>
              </a:solidFill>
              <a:effectLst>
                <a:outerShdw blurRad="38100" dist="38100" dir="2700000" algn="tl">
                  <a:srgbClr val="000000">
                    <a:alpha val="43137"/>
                  </a:srgbClr>
                </a:outerShdw>
              </a:effectLst>
            </a:rPr>
            <a:t> </a:t>
          </a:r>
          <a:r>
            <a:rPr lang="zh-TW" altLang="en-US" sz="2400" b="0" dirty="0">
              <a:solidFill>
                <a:srgbClr val="FFFF00"/>
              </a:solidFill>
              <a:effectLst>
                <a:outerShdw blurRad="38100" dist="38100" dir="2700000" algn="tl">
                  <a:srgbClr val="000000">
                    <a:alpha val="43137"/>
                  </a:srgbClr>
                </a:outerShdw>
              </a:effectLst>
            </a:rPr>
            <a:t>工作表</a:t>
          </a:r>
        </a:p>
      </dgm:t>
    </dgm:pt>
    <dgm:pt modelId="{86B1F76D-F9DA-43F8-83B3-1AB13266101B}" type="parTrans" cxnId="{D4D1BF6F-6794-4060-9B46-92176BCD2909}">
      <dgm:prSet/>
      <dgm:spPr/>
      <dgm:t>
        <a:bodyPr/>
        <a:lstStyle/>
        <a:p>
          <a:endParaRPr lang="zh-TW" altLang="en-US"/>
        </a:p>
      </dgm:t>
    </dgm:pt>
    <dgm:pt modelId="{00FA5483-1439-4EE0-A56E-5A423EC62EFD}" type="sibTrans" cxnId="{D4D1BF6F-6794-4060-9B46-92176BCD2909}">
      <dgm:prSet/>
      <dgm:spPr/>
      <dgm:t>
        <a:bodyPr/>
        <a:lstStyle/>
        <a:p>
          <a:endParaRPr lang="zh-TW" altLang="en-US"/>
        </a:p>
      </dgm:t>
    </dgm:pt>
    <dgm:pt modelId="{EB97D547-A1F0-4986-B8EB-FAA55D8DBA9F}">
      <dgm:prSet phldrT="[文字]" custT="1"/>
      <dgm:spPr>
        <a:solidFill>
          <a:schemeClr val="accent1">
            <a:lumMod val="10000"/>
          </a:schemeClr>
        </a:solidFill>
      </dgm:spPr>
      <dgm:t>
        <a:bodyPr lIns="0" rIns="0"/>
        <a:lstStyle/>
        <a:p>
          <a:pPr algn="ctr">
            <a:buNone/>
          </a:pPr>
          <a:r>
            <a:rPr lang="en-US" altLang="zh-TW" sz="2400" b="0" dirty="0">
              <a:solidFill>
                <a:srgbClr val="FFFF00"/>
              </a:solidFill>
              <a:effectLst>
                <a:outerShdw blurRad="38100" dist="38100" dir="2700000" algn="tl">
                  <a:srgbClr val="000000">
                    <a:alpha val="43137"/>
                  </a:srgbClr>
                </a:outerShdw>
              </a:effectLst>
            </a:rPr>
            <a:t>Range</a:t>
          </a:r>
          <a:br>
            <a:rPr lang="en-US" altLang="zh-TW" sz="2400" b="0" dirty="0">
              <a:solidFill>
                <a:srgbClr val="FFFF00"/>
              </a:solidFill>
              <a:effectLst>
                <a:outerShdw blurRad="38100" dist="38100" dir="2700000" algn="tl">
                  <a:srgbClr val="000000">
                    <a:alpha val="43137"/>
                  </a:srgbClr>
                </a:outerShdw>
              </a:effectLst>
            </a:rPr>
          </a:br>
          <a:r>
            <a:rPr lang="zh-TW" altLang="en-US" sz="2400" b="0" dirty="0">
              <a:solidFill>
                <a:srgbClr val="FFFF00"/>
              </a:solidFill>
              <a:effectLst>
                <a:outerShdw blurRad="38100" dist="38100" dir="2700000" algn="tl">
                  <a:srgbClr val="000000">
                    <a:alpha val="43137"/>
                  </a:srgbClr>
                </a:outerShdw>
              </a:effectLst>
            </a:rPr>
            <a:t>儲存格</a:t>
          </a:r>
        </a:p>
      </dgm:t>
    </dgm:pt>
    <dgm:pt modelId="{D1701983-1329-497B-A16E-67A00D5EBB7C}" type="parTrans" cxnId="{C56B8E8F-0544-4FC1-88B4-B4F8B2DB6937}">
      <dgm:prSet/>
      <dgm:spPr/>
      <dgm:t>
        <a:bodyPr/>
        <a:lstStyle/>
        <a:p>
          <a:endParaRPr lang="zh-TW" altLang="en-US"/>
        </a:p>
      </dgm:t>
    </dgm:pt>
    <dgm:pt modelId="{8D85EC8F-A944-48FB-9EAF-EA04321AD4F8}" type="sibTrans" cxnId="{C56B8E8F-0544-4FC1-88B4-B4F8B2DB6937}">
      <dgm:prSet/>
      <dgm:spPr/>
      <dgm:t>
        <a:bodyPr/>
        <a:lstStyle/>
        <a:p>
          <a:endParaRPr lang="zh-TW" altLang="en-US"/>
        </a:p>
      </dgm:t>
    </dgm:pt>
    <dgm:pt modelId="{4A8C319B-924E-4DA4-98E5-0DD6C3D5A713}" type="pres">
      <dgm:prSet presAssocID="{423D1435-BAAB-49D0-AFAD-E644ED46ACC1}" presName="Name0" presStyleCnt="0">
        <dgm:presLayoutVars>
          <dgm:chMax val="7"/>
          <dgm:resizeHandles val="exact"/>
        </dgm:presLayoutVars>
      </dgm:prSet>
      <dgm:spPr/>
    </dgm:pt>
    <dgm:pt modelId="{A6D0344E-01D2-4EAF-A3C7-FAFC1C0A68F5}" type="pres">
      <dgm:prSet presAssocID="{423D1435-BAAB-49D0-AFAD-E644ED46ACC1}" presName="comp1" presStyleCnt="0"/>
      <dgm:spPr/>
    </dgm:pt>
    <dgm:pt modelId="{75D17562-E555-4911-ADC7-A65FE2011B14}" type="pres">
      <dgm:prSet presAssocID="{423D1435-BAAB-49D0-AFAD-E644ED46ACC1}" presName="circle1" presStyleLbl="node1" presStyleIdx="0" presStyleCnt="4"/>
      <dgm:spPr/>
    </dgm:pt>
    <dgm:pt modelId="{3B814AE6-8D50-4D94-BD97-B3D98A19172B}" type="pres">
      <dgm:prSet presAssocID="{423D1435-BAAB-49D0-AFAD-E644ED46ACC1}" presName="c1text" presStyleLbl="node1" presStyleIdx="0" presStyleCnt="4">
        <dgm:presLayoutVars>
          <dgm:bulletEnabled val="1"/>
        </dgm:presLayoutVars>
      </dgm:prSet>
      <dgm:spPr/>
    </dgm:pt>
    <dgm:pt modelId="{67048F8D-AAB5-4AF3-B869-EC5FC92021D4}" type="pres">
      <dgm:prSet presAssocID="{423D1435-BAAB-49D0-AFAD-E644ED46ACC1}" presName="comp2" presStyleCnt="0"/>
      <dgm:spPr/>
    </dgm:pt>
    <dgm:pt modelId="{049F4132-409C-4FA8-BDF6-032F0B79E33B}" type="pres">
      <dgm:prSet presAssocID="{423D1435-BAAB-49D0-AFAD-E644ED46ACC1}" presName="circle2" presStyleLbl="node1" presStyleIdx="1" presStyleCnt="4"/>
      <dgm:spPr/>
    </dgm:pt>
    <dgm:pt modelId="{D19509B5-B841-4CF6-A306-E9DFB44E65F6}" type="pres">
      <dgm:prSet presAssocID="{423D1435-BAAB-49D0-AFAD-E644ED46ACC1}" presName="c2text" presStyleLbl="node1" presStyleIdx="1" presStyleCnt="4">
        <dgm:presLayoutVars>
          <dgm:bulletEnabled val="1"/>
        </dgm:presLayoutVars>
      </dgm:prSet>
      <dgm:spPr/>
    </dgm:pt>
    <dgm:pt modelId="{A809C9E3-9D8C-4AD3-8AFF-659D55FA10E8}" type="pres">
      <dgm:prSet presAssocID="{423D1435-BAAB-49D0-AFAD-E644ED46ACC1}" presName="comp3" presStyleCnt="0"/>
      <dgm:spPr/>
    </dgm:pt>
    <dgm:pt modelId="{D82A08AA-C70B-4307-81C1-BB745F543714}" type="pres">
      <dgm:prSet presAssocID="{423D1435-BAAB-49D0-AFAD-E644ED46ACC1}" presName="circle3" presStyleLbl="node1" presStyleIdx="2" presStyleCnt="4"/>
      <dgm:spPr/>
    </dgm:pt>
    <dgm:pt modelId="{D6AB480B-9257-4858-A002-A835B2FC1223}" type="pres">
      <dgm:prSet presAssocID="{423D1435-BAAB-49D0-AFAD-E644ED46ACC1}" presName="c3text" presStyleLbl="node1" presStyleIdx="2" presStyleCnt="4">
        <dgm:presLayoutVars>
          <dgm:bulletEnabled val="1"/>
        </dgm:presLayoutVars>
      </dgm:prSet>
      <dgm:spPr/>
    </dgm:pt>
    <dgm:pt modelId="{D36E3A8B-E154-420E-A9A0-0300CA7B007A}" type="pres">
      <dgm:prSet presAssocID="{423D1435-BAAB-49D0-AFAD-E644ED46ACC1}" presName="comp4" presStyleCnt="0"/>
      <dgm:spPr/>
    </dgm:pt>
    <dgm:pt modelId="{9F5040E2-B1D8-4EE2-A8E2-9FED10ECC01A}" type="pres">
      <dgm:prSet presAssocID="{423D1435-BAAB-49D0-AFAD-E644ED46ACC1}" presName="circle4" presStyleLbl="node1" presStyleIdx="3" presStyleCnt="4"/>
      <dgm:spPr/>
    </dgm:pt>
    <dgm:pt modelId="{63755535-6EF9-41A7-80A8-078C0C97C9B9}" type="pres">
      <dgm:prSet presAssocID="{423D1435-BAAB-49D0-AFAD-E644ED46ACC1}" presName="c4text" presStyleLbl="node1" presStyleIdx="3" presStyleCnt="4">
        <dgm:presLayoutVars>
          <dgm:bulletEnabled val="1"/>
        </dgm:presLayoutVars>
      </dgm:prSet>
      <dgm:spPr/>
    </dgm:pt>
  </dgm:ptLst>
  <dgm:cxnLst>
    <dgm:cxn modelId="{4DA8D204-8DE9-42DD-B664-025DB4765BF5}" type="presOf" srcId="{EB97D547-A1F0-4986-B8EB-FAA55D8DBA9F}" destId="{9F5040E2-B1D8-4EE2-A8E2-9FED10ECC01A}" srcOrd="0" destOrd="0" presId="urn:microsoft.com/office/officeart/2005/8/layout/venn2"/>
    <dgm:cxn modelId="{87DD042D-2748-4CF3-AA53-10C7ABE65E8B}" type="presOf" srcId="{3D4446E8-1E99-4CBF-96AD-B4BCBDE5549A}" destId="{D19509B5-B841-4CF6-A306-E9DFB44E65F6}" srcOrd="1" destOrd="0" presId="urn:microsoft.com/office/officeart/2005/8/layout/venn2"/>
    <dgm:cxn modelId="{7946A130-FF60-48B6-8A92-B79AAC646971}" type="presOf" srcId="{32E1E7E2-4C0C-4618-BBD1-E5FB4DA54E84}" destId="{75D17562-E555-4911-ADC7-A65FE2011B14}" srcOrd="0" destOrd="0" presId="urn:microsoft.com/office/officeart/2005/8/layout/venn2"/>
    <dgm:cxn modelId="{62BFDA40-0592-425B-999B-BD32DEE4404D}" type="presOf" srcId="{3D4446E8-1E99-4CBF-96AD-B4BCBDE5549A}" destId="{049F4132-409C-4FA8-BDF6-032F0B79E33B}" srcOrd="0" destOrd="0" presId="urn:microsoft.com/office/officeart/2005/8/layout/venn2"/>
    <dgm:cxn modelId="{D76AD565-D15A-4757-BAA0-726117CAD22C}" type="presOf" srcId="{91EBC879-DA10-4889-8B7E-492B36D3EA50}" destId="{D6AB480B-9257-4858-A002-A835B2FC1223}" srcOrd="1" destOrd="0" presId="urn:microsoft.com/office/officeart/2005/8/layout/venn2"/>
    <dgm:cxn modelId="{0FB1384B-0CCB-4C41-8322-73E01E06DF8C}" type="presOf" srcId="{EB97D547-A1F0-4986-B8EB-FAA55D8DBA9F}" destId="{63755535-6EF9-41A7-80A8-078C0C97C9B9}" srcOrd="1" destOrd="0" presId="urn:microsoft.com/office/officeart/2005/8/layout/venn2"/>
    <dgm:cxn modelId="{D4D1BF6F-6794-4060-9B46-92176BCD2909}" srcId="{423D1435-BAAB-49D0-AFAD-E644ED46ACC1}" destId="{91EBC879-DA10-4889-8B7E-492B36D3EA50}" srcOrd="2" destOrd="0" parTransId="{86B1F76D-F9DA-43F8-83B3-1AB13266101B}" sibTransId="{00FA5483-1439-4EE0-A56E-5A423EC62EFD}"/>
    <dgm:cxn modelId="{0B6A2F8D-F3AC-4FC4-899A-9372C5A88FE2}" type="presOf" srcId="{91EBC879-DA10-4889-8B7E-492B36D3EA50}" destId="{D82A08AA-C70B-4307-81C1-BB745F543714}" srcOrd="0" destOrd="0" presId="urn:microsoft.com/office/officeart/2005/8/layout/venn2"/>
    <dgm:cxn modelId="{C56B8E8F-0544-4FC1-88B4-B4F8B2DB6937}" srcId="{423D1435-BAAB-49D0-AFAD-E644ED46ACC1}" destId="{EB97D547-A1F0-4986-B8EB-FAA55D8DBA9F}" srcOrd="3" destOrd="0" parTransId="{D1701983-1329-497B-A16E-67A00D5EBB7C}" sibTransId="{8D85EC8F-A944-48FB-9EAF-EA04321AD4F8}"/>
    <dgm:cxn modelId="{B4E63191-27AE-46D4-9F85-7CEF96E1115B}" type="presOf" srcId="{423D1435-BAAB-49D0-AFAD-E644ED46ACC1}" destId="{4A8C319B-924E-4DA4-98E5-0DD6C3D5A713}" srcOrd="0" destOrd="0" presId="urn:microsoft.com/office/officeart/2005/8/layout/venn2"/>
    <dgm:cxn modelId="{382A769C-43F8-4691-A2DB-B75301FDFA77}" type="presOf" srcId="{32E1E7E2-4C0C-4618-BBD1-E5FB4DA54E84}" destId="{3B814AE6-8D50-4D94-BD97-B3D98A19172B}" srcOrd="1" destOrd="0" presId="urn:microsoft.com/office/officeart/2005/8/layout/venn2"/>
    <dgm:cxn modelId="{7365519E-9BFC-4D3F-AF04-CCCF01E759A2}" srcId="{423D1435-BAAB-49D0-AFAD-E644ED46ACC1}" destId="{3D4446E8-1E99-4CBF-96AD-B4BCBDE5549A}" srcOrd="1" destOrd="0" parTransId="{92017837-AAD0-43E7-92E0-425FDD681200}" sibTransId="{3A083207-865E-418A-A0D9-99D60FC08505}"/>
    <dgm:cxn modelId="{D73A88DC-07B9-440E-910D-D67E41A6DBF1}" srcId="{423D1435-BAAB-49D0-AFAD-E644ED46ACC1}" destId="{32E1E7E2-4C0C-4618-BBD1-E5FB4DA54E84}" srcOrd="0" destOrd="0" parTransId="{C8A7F993-B0DB-41F9-9AEB-E90369C9CC91}" sibTransId="{383170DE-6F94-46A9-BA66-4DC6AE9C7FBF}"/>
    <dgm:cxn modelId="{4CB54EAB-D15C-4405-8D76-A6B9E86E7697}" type="presParOf" srcId="{4A8C319B-924E-4DA4-98E5-0DD6C3D5A713}" destId="{A6D0344E-01D2-4EAF-A3C7-FAFC1C0A68F5}" srcOrd="0" destOrd="0" presId="urn:microsoft.com/office/officeart/2005/8/layout/venn2"/>
    <dgm:cxn modelId="{8AC4625E-CDCB-4280-8307-0470F0B155F3}" type="presParOf" srcId="{A6D0344E-01D2-4EAF-A3C7-FAFC1C0A68F5}" destId="{75D17562-E555-4911-ADC7-A65FE2011B14}" srcOrd="0" destOrd="0" presId="urn:microsoft.com/office/officeart/2005/8/layout/venn2"/>
    <dgm:cxn modelId="{988E74F3-7918-49C5-AACB-2EB85C63B968}" type="presParOf" srcId="{A6D0344E-01D2-4EAF-A3C7-FAFC1C0A68F5}" destId="{3B814AE6-8D50-4D94-BD97-B3D98A19172B}" srcOrd="1" destOrd="0" presId="urn:microsoft.com/office/officeart/2005/8/layout/venn2"/>
    <dgm:cxn modelId="{82DA0B7F-0573-41DC-BF9E-4BB617FBCDFC}" type="presParOf" srcId="{4A8C319B-924E-4DA4-98E5-0DD6C3D5A713}" destId="{67048F8D-AAB5-4AF3-B869-EC5FC92021D4}" srcOrd="1" destOrd="0" presId="urn:microsoft.com/office/officeart/2005/8/layout/venn2"/>
    <dgm:cxn modelId="{4CA96D41-AB11-42CE-9A18-66CDF06B1252}" type="presParOf" srcId="{67048F8D-AAB5-4AF3-B869-EC5FC92021D4}" destId="{049F4132-409C-4FA8-BDF6-032F0B79E33B}" srcOrd="0" destOrd="0" presId="urn:microsoft.com/office/officeart/2005/8/layout/venn2"/>
    <dgm:cxn modelId="{1BC0B7E8-225E-4D83-AD6A-C9ECE75C9806}" type="presParOf" srcId="{67048F8D-AAB5-4AF3-B869-EC5FC92021D4}" destId="{D19509B5-B841-4CF6-A306-E9DFB44E65F6}" srcOrd="1" destOrd="0" presId="urn:microsoft.com/office/officeart/2005/8/layout/venn2"/>
    <dgm:cxn modelId="{7ECACA65-533C-4D7D-B0D6-7B5F3AEE213E}" type="presParOf" srcId="{4A8C319B-924E-4DA4-98E5-0DD6C3D5A713}" destId="{A809C9E3-9D8C-4AD3-8AFF-659D55FA10E8}" srcOrd="2" destOrd="0" presId="urn:microsoft.com/office/officeart/2005/8/layout/venn2"/>
    <dgm:cxn modelId="{56FD1AA5-0B76-4A62-92E5-D39A6214EBE3}" type="presParOf" srcId="{A809C9E3-9D8C-4AD3-8AFF-659D55FA10E8}" destId="{D82A08AA-C70B-4307-81C1-BB745F543714}" srcOrd="0" destOrd="0" presId="urn:microsoft.com/office/officeart/2005/8/layout/venn2"/>
    <dgm:cxn modelId="{70AF4369-4838-4C21-90A8-4522322D6CDC}" type="presParOf" srcId="{A809C9E3-9D8C-4AD3-8AFF-659D55FA10E8}" destId="{D6AB480B-9257-4858-A002-A835B2FC1223}" srcOrd="1" destOrd="0" presId="urn:microsoft.com/office/officeart/2005/8/layout/venn2"/>
    <dgm:cxn modelId="{10DC4649-BF98-451A-A7EA-6E5C108261EF}" type="presParOf" srcId="{4A8C319B-924E-4DA4-98E5-0DD6C3D5A713}" destId="{D36E3A8B-E154-420E-A9A0-0300CA7B007A}" srcOrd="3" destOrd="0" presId="urn:microsoft.com/office/officeart/2005/8/layout/venn2"/>
    <dgm:cxn modelId="{0EA5817C-AC61-4DB0-9B15-BF74D7D003A6}" type="presParOf" srcId="{D36E3A8B-E154-420E-A9A0-0300CA7B007A}" destId="{9F5040E2-B1D8-4EE2-A8E2-9FED10ECC01A}" srcOrd="0" destOrd="0" presId="urn:microsoft.com/office/officeart/2005/8/layout/venn2"/>
    <dgm:cxn modelId="{F98EBD0F-88DF-4293-8200-6DC9E3857AB5}" type="presParOf" srcId="{D36E3A8B-E154-420E-A9A0-0300CA7B007A}" destId="{63755535-6EF9-41A7-80A8-078C0C97C9B9}"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D20164-E0C4-445F-BBFA-488E743C988B}" type="doc">
      <dgm:prSet loTypeId="urn:microsoft.com/office/officeart/2005/8/layout/bList2" loCatId="picture" qsTypeId="urn:microsoft.com/office/officeart/2005/8/quickstyle/simple1" qsCatId="simple" csTypeId="urn:microsoft.com/office/officeart/2005/8/colors/accent1_2" csCatId="accent1" phldr="1"/>
      <dgm:spPr/>
    </dgm:pt>
    <dgm:pt modelId="{96398140-5CD5-4B17-8645-FEE1DCA3B899}">
      <dgm:prSet phldrT="[文字]" custT="1"/>
      <dgm:spPr/>
      <dgm:t>
        <a:bodyPr/>
        <a:lstStyle/>
        <a:p>
          <a:r>
            <a:rPr lang="zh-TW" altLang="en-US" sz="2400" dirty="0"/>
            <a:t>屬性</a:t>
          </a:r>
        </a:p>
      </dgm:t>
    </dgm:pt>
    <dgm:pt modelId="{8A08EE16-7CED-45CD-98DA-2712B2DFA917}" type="parTrans" cxnId="{DDA28183-8806-4A28-B3A3-809B7C99064D}">
      <dgm:prSet/>
      <dgm:spPr/>
      <dgm:t>
        <a:bodyPr/>
        <a:lstStyle/>
        <a:p>
          <a:endParaRPr lang="zh-TW" altLang="en-US" sz="1800"/>
        </a:p>
      </dgm:t>
    </dgm:pt>
    <dgm:pt modelId="{872048EF-05E9-49E0-B546-B9647C4E2392}" type="sibTrans" cxnId="{DDA28183-8806-4A28-B3A3-809B7C99064D}">
      <dgm:prSet/>
      <dgm:spPr/>
      <dgm:t>
        <a:bodyPr/>
        <a:lstStyle/>
        <a:p>
          <a:endParaRPr lang="zh-TW" altLang="en-US" sz="1800"/>
        </a:p>
      </dgm:t>
    </dgm:pt>
    <dgm:pt modelId="{104CDDBE-FC0F-4C0B-AF23-4F006C64F09F}">
      <dgm:prSet phldrT="[文字]" custT="1"/>
      <dgm:spPr/>
      <dgm:t>
        <a:bodyPr/>
        <a:lstStyle/>
        <a:p>
          <a:r>
            <a:rPr lang="zh-TW" altLang="en-US" sz="2400" dirty="0"/>
            <a:t>方法</a:t>
          </a:r>
        </a:p>
      </dgm:t>
    </dgm:pt>
    <dgm:pt modelId="{635C0BC6-A55A-4565-B4BE-D3FF182F3D0B}" type="parTrans" cxnId="{0F0A57D5-A9FB-4973-A9C4-1BDEA39E6B4E}">
      <dgm:prSet/>
      <dgm:spPr/>
      <dgm:t>
        <a:bodyPr/>
        <a:lstStyle/>
        <a:p>
          <a:endParaRPr lang="zh-TW" altLang="en-US" sz="1800"/>
        </a:p>
      </dgm:t>
    </dgm:pt>
    <dgm:pt modelId="{193BB454-BC23-428A-8CA9-3750052D0704}" type="sibTrans" cxnId="{0F0A57D5-A9FB-4973-A9C4-1BDEA39E6B4E}">
      <dgm:prSet/>
      <dgm:spPr/>
      <dgm:t>
        <a:bodyPr/>
        <a:lstStyle/>
        <a:p>
          <a:endParaRPr lang="zh-TW" altLang="en-US" sz="1800"/>
        </a:p>
      </dgm:t>
    </dgm:pt>
    <dgm:pt modelId="{375181EC-1A9B-4859-A758-0C70C4E783E7}">
      <dgm:prSet phldrT="[文字]" custT="1"/>
      <dgm:spPr/>
      <dgm:t>
        <a:bodyPr/>
        <a:lstStyle/>
        <a:p>
          <a:r>
            <a:rPr lang="zh-TW" altLang="en-US" sz="1800" dirty="0"/>
            <a:t>值</a:t>
          </a:r>
        </a:p>
      </dgm:t>
    </dgm:pt>
    <dgm:pt modelId="{36437C74-4438-4F99-9B80-035AB799B52E}" type="parTrans" cxnId="{C14B989C-47FA-40BB-A8DF-5A485B3426E0}">
      <dgm:prSet/>
      <dgm:spPr/>
      <dgm:t>
        <a:bodyPr/>
        <a:lstStyle/>
        <a:p>
          <a:endParaRPr lang="zh-TW" altLang="en-US" sz="1800"/>
        </a:p>
      </dgm:t>
    </dgm:pt>
    <dgm:pt modelId="{03E7E6FB-9E4A-408D-B192-15D0CBDC86B8}" type="sibTrans" cxnId="{C14B989C-47FA-40BB-A8DF-5A485B3426E0}">
      <dgm:prSet/>
      <dgm:spPr/>
      <dgm:t>
        <a:bodyPr/>
        <a:lstStyle/>
        <a:p>
          <a:endParaRPr lang="zh-TW" altLang="en-US" sz="1800"/>
        </a:p>
      </dgm:t>
    </dgm:pt>
    <dgm:pt modelId="{ED526E37-43BB-4045-BF51-F35913F5A65E}">
      <dgm:prSet phldrT="[文字]" custT="1"/>
      <dgm:spPr/>
      <dgm:t>
        <a:bodyPr/>
        <a:lstStyle/>
        <a:p>
          <a:r>
            <a:rPr lang="zh-TW" altLang="en-US" sz="1800" dirty="0"/>
            <a:t>字型</a:t>
          </a:r>
        </a:p>
      </dgm:t>
    </dgm:pt>
    <dgm:pt modelId="{56A4DDAF-CE14-42ED-A15D-81BE28B25238}" type="parTrans" cxnId="{9C6CDA36-78FF-4109-BABA-E04ACF123B29}">
      <dgm:prSet/>
      <dgm:spPr/>
      <dgm:t>
        <a:bodyPr/>
        <a:lstStyle/>
        <a:p>
          <a:endParaRPr lang="zh-TW" altLang="en-US" sz="1800"/>
        </a:p>
      </dgm:t>
    </dgm:pt>
    <dgm:pt modelId="{EA563BED-1CAF-4040-A41E-516D0859642F}" type="sibTrans" cxnId="{9C6CDA36-78FF-4109-BABA-E04ACF123B29}">
      <dgm:prSet/>
      <dgm:spPr/>
      <dgm:t>
        <a:bodyPr/>
        <a:lstStyle/>
        <a:p>
          <a:endParaRPr lang="zh-TW" altLang="en-US" sz="1800"/>
        </a:p>
      </dgm:t>
    </dgm:pt>
    <dgm:pt modelId="{7F3DDDD7-A88F-43DB-B81E-78D5B149A478}">
      <dgm:prSet phldrT="[文字]" custT="1"/>
      <dgm:spPr/>
      <dgm:t>
        <a:bodyPr/>
        <a:lstStyle/>
        <a:p>
          <a:r>
            <a:rPr lang="zh-TW" altLang="en-US" sz="1800" dirty="0"/>
            <a:t>位址</a:t>
          </a:r>
        </a:p>
      </dgm:t>
    </dgm:pt>
    <dgm:pt modelId="{57346B77-8C1A-467E-8451-E67296A71CB9}" type="parTrans" cxnId="{99C1524A-CA20-4DAA-82AF-07C5A16DD797}">
      <dgm:prSet/>
      <dgm:spPr/>
      <dgm:t>
        <a:bodyPr/>
        <a:lstStyle/>
        <a:p>
          <a:endParaRPr lang="zh-TW" altLang="en-US" sz="1800"/>
        </a:p>
      </dgm:t>
    </dgm:pt>
    <dgm:pt modelId="{626C97CB-7730-4F31-A888-95D5CDA06210}" type="sibTrans" cxnId="{99C1524A-CA20-4DAA-82AF-07C5A16DD797}">
      <dgm:prSet/>
      <dgm:spPr/>
      <dgm:t>
        <a:bodyPr/>
        <a:lstStyle/>
        <a:p>
          <a:endParaRPr lang="zh-TW" altLang="en-US" sz="1800"/>
        </a:p>
      </dgm:t>
    </dgm:pt>
    <dgm:pt modelId="{07F40CE5-C48E-43AA-BE0D-A44A28A56580}">
      <dgm:prSet phldrT="[文字]" custT="1"/>
      <dgm:spPr/>
      <dgm:t>
        <a:bodyPr/>
        <a:lstStyle/>
        <a:p>
          <a:r>
            <a:rPr lang="en-US" altLang="zh-TW" sz="1800" dirty="0"/>
            <a:t>…</a:t>
          </a:r>
          <a:endParaRPr lang="zh-TW" altLang="en-US" sz="1800" dirty="0"/>
        </a:p>
      </dgm:t>
    </dgm:pt>
    <dgm:pt modelId="{7C6F1A94-059D-4FC6-A348-1472D8F5375C}" type="parTrans" cxnId="{D3E15D90-A8B0-430C-B9A5-19B7108C5738}">
      <dgm:prSet/>
      <dgm:spPr/>
      <dgm:t>
        <a:bodyPr/>
        <a:lstStyle/>
        <a:p>
          <a:endParaRPr lang="zh-TW" altLang="en-US" sz="1800"/>
        </a:p>
      </dgm:t>
    </dgm:pt>
    <dgm:pt modelId="{E1F1479D-66E0-45F8-858A-521A8CC9A467}" type="sibTrans" cxnId="{D3E15D90-A8B0-430C-B9A5-19B7108C5738}">
      <dgm:prSet/>
      <dgm:spPr/>
      <dgm:t>
        <a:bodyPr/>
        <a:lstStyle/>
        <a:p>
          <a:endParaRPr lang="zh-TW" altLang="en-US" sz="1800"/>
        </a:p>
      </dgm:t>
    </dgm:pt>
    <dgm:pt modelId="{6B31F72D-20A6-4574-A72A-33329E3C218E}">
      <dgm:prSet phldrT="[文字]" custT="1"/>
      <dgm:spPr/>
      <dgm:t>
        <a:bodyPr/>
        <a:lstStyle/>
        <a:p>
          <a:r>
            <a:rPr lang="zh-TW" altLang="en-US" sz="1800" dirty="0"/>
            <a:t>作用中</a:t>
          </a:r>
        </a:p>
      </dgm:t>
    </dgm:pt>
    <dgm:pt modelId="{1F9DC6F2-86D4-425B-AA4D-DB99D3243C01}" type="parTrans" cxnId="{B080B35C-3708-478F-9DC0-1E4AEFEF7FF2}">
      <dgm:prSet/>
      <dgm:spPr/>
      <dgm:t>
        <a:bodyPr/>
        <a:lstStyle/>
        <a:p>
          <a:endParaRPr lang="zh-TW" altLang="en-US" sz="1800"/>
        </a:p>
      </dgm:t>
    </dgm:pt>
    <dgm:pt modelId="{83D2AF41-7B9B-405E-9C9E-7E59DEEE1826}" type="sibTrans" cxnId="{B080B35C-3708-478F-9DC0-1E4AEFEF7FF2}">
      <dgm:prSet/>
      <dgm:spPr/>
      <dgm:t>
        <a:bodyPr/>
        <a:lstStyle/>
        <a:p>
          <a:endParaRPr lang="zh-TW" altLang="en-US" sz="1800"/>
        </a:p>
      </dgm:t>
    </dgm:pt>
    <dgm:pt modelId="{C09B9BE9-8D70-46AB-9390-6EDF921C6E95}">
      <dgm:prSet phldrT="[文字]" custT="1"/>
      <dgm:spPr/>
      <dgm:t>
        <a:bodyPr/>
        <a:lstStyle/>
        <a:p>
          <a:r>
            <a:rPr lang="zh-TW" altLang="en-US" sz="1800" dirty="0">
              <a:solidFill>
                <a:srgbClr val="FF0000"/>
              </a:solidFill>
            </a:rPr>
            <a:t>名稱</a:t>
          </a:r>
        </a:p>
      </dgm:t>
    </dgm:pt>
    <dgm:pt modelId="{05E488F1-0B61-4ABE-A089-417686789074}" type="parTrans" cxnId="{7CDB07B1-D6FB-46BE-8440-8273A9DD131D}">
      <dgm:prSet/>
      <dgm:spPr/>
      <dgm:t>
        <a:bodyPr/>
        <a:lstStyle/>
        <a:p>
          <a:endParaRPr lang="zh-TW" altLang="en-US" sz="1800"/>
        </a:p>
      </dgm:t>
    </dgm:pt>
    <dgm:pt modelId="{7842B275-147F-4789-BF23-B5AFF268CCF2}" type="sibTrans" cxnId="{7CDB07B1-D6FB-46BE-8440-8273A9DD131D}">
      <dgm:prSet/>
      <dgm:spPr/>
      <dgm:t>
        <a:bodyPr/>
        <a:lstStyle/>
        <a:p>
          <a:endParaRPr lang="zh-TW" altLang="en-US" sz="1800"/>
        </a:p>
      </dgm:t>
    </dgm:pt>
    <dgm:pt modelId="{E182DFDE-EF15-4E65-88C8-0A7E4467A773}">
      <dgm:prSet phldrT="[文字]" custT="1"/>
      <dgm:spPr/>
      <dgm:t>
        <a:bodyPr/>
        <a:lstStyle/>
        <a:p>
          <a:r>
            <a:rPr lang="zh-TW" altLang="en-US" sz="1800" dirty="0"/>
            <a:t>公式</a:t>
          </a:r>
        </a:p>
      </dgm:t>
    </dgm:pt>
    <dgm:pt modelId="{E0DD5A20-4216-445A-89DF-359093C26A87}" type="parTrans" cxnId="{F5482D49-2E0F-4701-97D9-99AD6B57E606}">
      <dgm:prSet/>
      <dgm:spPr/>
      <dgm:t>
        <a:bodyPr/>
        <a:lstStyle/>
        <a:p>
          <a:endParaRPr lang="zh-TW" altLang="en-US" sz="1800"/>
        </a:p>
      </dgm:t>
    </dgm:pt>
    <dgm:pt modelId="{196024DF-DC81-43BC-906E-3C57C1204591}" type="sibTrans" cxnId="{F5482D49-2E0F-4701-97D9-99AD6B57E606}">
      <dgm:prSet/>
      <dgm:spPr/>
      <dgm:t>
        <a:bodyPr/>
        <a:lstStyle/>
        <a:p>
          <a:endParaRPr lang="zh-TW" altLang="en-US" sz="1800"/>
        </a:p>
      </dgm:t>
    </dgm:pt>
    <dgm:pt modelId="{DF85286D-089F-4D69-8D4E-D963F60E4B4A}">
      <dgm:prSet phldrT="[文字]" custT="1"/>
      <dgm:spPr/>
      <dgm:t>
        <a:bodyPr/>
        <a:lstStyle/>
        <a:p>
          <a:r>
            <a:rPr lang="zh-TW" altLang="en-US" sz="1800" dirty="0"/>
            <a:t>清除</a:t>
          </a:r>
        </a:p>
      </dgm:t>
    </dgm:pt>
    <dgm:pt modelId="{3B84C27C-90AE-4814-B4C0-56344FB10842}" type="parTrans" cxnId="{AAB9A7A3-21CD-454C-AE3A-83FBA210FE21}">
      <dgm:prSet/>
      <dgm:spPr/>
      <dgm:t>
        <a:bodyPr/>
        <a:lstStyle/>
        <a:p>
          <a:endParaRPr lang="zh-TW" altLang="en-US" sz="1800"/>
        </a:p>
      </dgm:t>
    </dgm:pt>
    <dgm:pt modelId="{DF197F94-12B5-4E98-9E96-5A95B3AB1EB8}" type="sibTrans" cxnId="{AAB9A7A3-21CD-454C-AE3A-83FBA210FE21}">
      <dgm:prSet/>
      <dgm:spPr/>
      <dgm:t>
        <a:bodyPr/>
        <a:lstStyle/>
        <a:p>
          <a:endParaRPr lang="zh-TW" altLang="en-US" sz="1800"/>
        </a:p>
      </dgm:t>
    </dgm:pt>
    <dgm:pt modelId="{39395EF7-ADE8-4AA0-AA71-8718BDA543F9}">
      <dgm:prSet phldrT="[文字]" custT="1"/>
      <dgm:spPr/>
      <dgm:t>
        <a:bodyPr/>
        <a:lstStyle/>
        <a:p>
          <a:r>
            <a:rPr lang="zh-TW" altLang="en-US" sz="1800" b="0" i="0" dirty="0"/>
            <a:t>自動填滿</a:t>
          </a:r>
          <a:endParaRPr lang="zh-TW" altLang="en-US" sz="1800" dirty="0"/>
        </a:p>
      </dgm:t>
    </dgm:pt>
    <dgm:pt modelId="{1FFA977F-BCF4-46B9-8A81-1EBF2B4E542A}" type="parTrans" cxnId="{FDA9FB7E-572A-43B0-A4DF-88C2A5B0A3B9}">
      <dgm:prSet/>
      <dgm:spPr/>
      <dgm:t>
        <a:bodyPr/>
        <a:lstStyle/>
        <a:p>
          <a:endParaRPr lang="zh-TW" altLang="en-US" sz="1800"/>
        </a:p>
      </dgm:t>
    </dgm:pt>
    <dgm:pt modelId="{08F84E89-0AD5-4F22-A471-0E2EB96039B9}" type="sibTrans" cxnId="{FDA9FB7E-572A-43B0-A4DF-88C2A5B0A3B9}">
      <dgm:prSet/>
      <dgm:spPr/>
      <dgm:t>
        <a:bodyPr/>
        <a:lstStyle/>
        <a:p>
          <a:endParaRPr lang="zh-TW" altLang="en-US" sz="1800"/>
        </a:p>
      </dgm:t>
    </dgm:pt>
    <dgm:pt modelId="{8B7C58EC-3582-4B69-9245-F4CA07F15DB9}">
      <dgm:prSet phldrT="[文字]" custT="1"/>
      <dgm:spPr/>
      <dgm:t>
        <a:bodyPr/>
        <a:lstStyle/>
        <a:p>
          <a:r>
            <a:rPr lang="zh-TW" altLang="en-US" sz="1800" dirty="0"/>
            <a:t>複製</a:t>
          </a:r>
        </a:p>
      </dgm:t>
    </dgm:pt>
    <dgm:pt modelId="{C23F06D1-46D4-4694-90AD-47E507F21643}" type="parTrans" cxnId="{08496EE6-102F-430F-B77C-DE280BA607A7}">
      <dgm:prSet/>
      <dgm:spPr/>
      <dgm:t>
        <a:bodyPr/>
        <a:lstStyle/>
        <a:p>
          <a:endParaRPr lang="zh-TW" altLang="en-US" sz="1800"/>
        </a:p>
      </dgm:t>
    </dgm:pt>
    <dgm:pt modelId="{137A4353-FD52-4B73-A937-51EAF3358C9A}" type="sibTrans" cxnId="{08496EE6-102F-430F-B77C-DE280BA607A7}">
      <dgm:prSet/>
      <dgm:spPr/>
      <dgm:t>
        <a:bodyPr/>
        <a:lstStyle/>
        <a:p>
          <a:endParaRPr lang="zh-TW" altLang="en-US" sz="1800"/>
        </a:p>
      </dgm:t>
    </dgm:pt>
    <dgm:pt modelId="{6AECB1D9-91FF-41E4-AE6E-8621752A3E8E}">
      <dgm:prSet phldrT="[文字]" custT="1"/>
      <dgm:spPr/>
      <dgm:t>
        <a:bodyPr/>
        <a:lstStyle/>
        <a:p>
          <a:r>
            <a:rPr lang="zh-TW" altLang="en-US" sz="1800" dirty="0"/>
            <a:t>剪下</a:t>
          </a:r>
        </a:p>
      </dgm:t>
    </dgm:pt>
    <dgm:pt modelId="{61974E5C-FB40-4D6C-ABA6-A14DC27F1824}" type="parTrans" cxnId="{2617BCF3-CA3C-47CF-96F4-58E3F4F254DC}">
      <dgm:prSet/>
      <dgm:spPr/>
      <dgm:t>
        <a:bodyPr/>
        <a:lstStyle/>
        <a:p>
          <a:endParaRPr lang="zh-TW" altLang="en-US" sz="1800"/>
        </a:p>
      </dgm:t>
    </dgm:pt>
    <dgm:pt modelId="{4C0F7EB0-8A2C-4949-B0BA-C3031D13A14F}" type="sibTrans" cxnId="{2617BCF3-CA3C-47CF-96F4-58E3F4F254DC}">
      <dgm:prSet/>
      <dgm:spPr/>
      <dgm:t>
        <a:bodyPr/>
        <a:lstStyle/>
        <a:p>
          <a:endParaRPr lang="zh-TW" altLang="en-US" sz="1800"/>
        </a:p>
      </dgm:t>
    </dgm:pt>
    <dgm:pt modelId="{9FE39046-FCC3-44D3-8228-07D0E72C2D1F}">
      <dgm:prSet phldrT="[文字]" custT="1"/>
      <dgm:spPr/>
      <dgm:t>
        <a:bodyPr/>
        <a:lstStyle/>
        <a:p>
          <a:r>
            <a:rPr lang="en-US" altLang="zh-TW" sz="1800" dirty="0"/>
            <a:t>…</a:t>
          </a:r>
          <a:endParaRPr lang="zh-TW" altLang="en-US" sz="1800" dirty="0"/>
        </a:p>
      </dgm:t>
    </dgm:pt>
    <dgm:pt modelId="{60B7B604-A03C-46BF-BFA4-7DB08CE5FBD3}" type="parTrans" cxnId="{013D21B8-3B06-4583-A758-42FEB52A8939}">
      <dgm:prSet/>
      <dgm:spPr/>
      <dgm:t>
        <a:bodyPr/>
        <a:lstStyle/>
        <a:p>
          <a:endParaRPr lang="zh-TW" altLang="en-US" sz="1800"/>
        </a:p>
      </dgm:t>
    </dgm:pt>
    <dgm:pt modelId="{ED00CAAD-DC51-4C14-898B-7B551060BB2A}" type="sibTrans" cxnId="{013D21B8-3B06-4583-A758-42FEB52A8939}">
      <dgm:prSet/>
      <dgm:spPr/>
      <dgm:t>
        <a:bodyPr/>
        <a:lstStyle/>
        <a:p>
          <a:endParaRPr lang="zh-TW" altLang="en-US" sz="1800"/>
        </a:p>
      </dgm:t>
    </dgm:pt>
    <dgm:pt modelId="{601DC873-2AB8-466B-A88A-09C493B53900}" type="pres">
      <dgm:prSet presAssocID="{6BD20164-E0C4-445F-BBFA-488E743C988B}" presName="diagram" presStyleCnt="0">
        <dgm:presLayoutVars>
          <dgm:dir/>
          <dgm:animLvl val="lvl"/>
          <dgm:resizeHandles val="exact"/>
        </dgm:presLayoutVars>
      </dgm:prSet>
      <dgm:spPr/>
    </dgm:pt>
    <dgm:pt modelId="{4CBF211A-8541-4A40-A997-FEC04410D365}" type="pres">
      <dgm:prSet presAssocID="{96398140-5CD5-4B17-8645-FEE1DCA3B899}" presName="compNode" presStyleCnt="0"/>
      <dgm:spPr/>
    </dgm:pt>
    <dgm:pt modelId="{1A4B8849-9D6A-4028-91FC-293C1154C25F}" type="pres">
      <dgm:prSet presAssocID="{96398140-5CD5-4B17-8645-FEE1DCA3B899}" presName="childRect" presStyleLbl="bgAcc1" presStyleIdx="0" presStyleCnt="2" custScaleY="139516">
        <dgm:presLayoutVars>
          <dgm:bulletEnabled val="1"/>
        </dgm:presLayoutVars>
      </dgm:prSet>
      <dgm:spPr/>
    </dgm:pt>
    <dgm:pt modelId="{78B02930-ACE0-4A9F-A32D-25F78E071872}" type="pres">
      <dgm:prSet presAssocID="{96398140-5CD5-4B17-8645-FEE1DCA3B899}" presName="parentText" presStyleLbl="node1" presStyleIdx="0" presStyleCnt="0">
        <dgm:presLayoutVars>
          <dgm:chMax val="0"/>
          <dgm:bulletEnabled val="1"/>
        </dgm:presLayoutVars>
      </dgm:prSet>
      <dgm:spPr/>
    </dgm:pt>
    <dgm:pt modelId="{9A7035C1-CD0A-4C76-9A76-8B4D0DFDA9ED}" type="pres">
      <dgm:prSet presAssocID="{96398140-5CD5-4B17-8645-FEE1DCA3B899}" presName="parentRect" presStyleLbl="alignNode1" presStyleIdx="0" presStyleCnt="2"/>
      <dgm:spPr/>
    </dgm:pt>
    <dgm:pt modelId="{418D5B85-AED4-4CD7-8ED0-70E8FDCC4F41}" type="pres">
      <dgm:prSet presAssocID="{96398140-5CD5-4B17-8645-FEE1DCA3B899}" presName="adorn" presStyleLbl="fgAccFollowNode1" presStyleIdx="0" presStyleCnt="2"/>
      <dgm:spPr/>
    </dgm:pt>
    <dgm:pt modelId="{2150BE3D-9BD3-448A-A6DB-3B06320CEE88}" type="pres">
      <dgm:prSet presAssocID="{872048EF-05E9-49E0-B546-B9647C4E2392}" presName="sibTrans" presStyleLbl="sibTrans2D1" presStyleIdx="0" presStyleCnt="0"/>
      <dgm:spPr/>
    </dgm:pt>
    <dgm:pt modelId="{C3016E97-954E-47E3-BE91-37EB18001E9F}" type="pres">
      <dgm:prSet presAssocID="{104CDDBE-FC0F-4C0B-AF23-4F006C64F09F}" presName="compNode" presStyleCnt="0"/>
      <dgm:spPr/>
    </dgm:pt>
    <dgm:pt modelId="{60968F9F-3373-4925-A650-7FF55ADFDB92}" type="pres">
      <dgm:prSet presAssocID="{104CDDBE-FC0F-4C0B-AF23-4F006C64F09F}" presName="childRect" presStyleLbl="bgAcc1" presStyleIdx="1" presStyleCnt="2" custScaleY="133793">
        <dgm:presLayoutVars>
          <dgm:bulletEnabled val="1"/>
        </dgm:presLayoutVars>
      </dgm:prSet>
      <dgm:spPr/>
    </dgm:pt>
    <dgm:pt modelId="{D737D15B-58DA-4F24-B821-D6DC432C1B80}" type="pres">
      <dgm:prSet presAssocID="{104CDDBE-FC0F-4C0B-AF23-4F006C64F09F}" presName="parentText" presStyleLbl="node1" presStyleIdx="0" presStyleCnt="0">
        <dgm:presLayoutVars>
          <dgm:chMax val="0"/>
          <dgm:bulletEnabled val="1"/>
        </dgm:presLayoutVars>
      </dgm:prSet>
      <dgm:spPr/>
    </dgm:pt>
    <dgm:pt modelId="{A205D2E4-8F8A-4B1A-BF00-C81FCBC084ED}" type="pres">
      <dgm:prSet presAssocID="{104CDDBE-FC0F-4C0B-AF23-4F006C64F09F}" presName="parentRect" presStyleLbl="alignNode1" presStyleIdx="1" presStyleCnt="2"/>
      <dgm:spPr/>
    </dgm:pt>
    <dgm:pt modelId="{5EE92ACC-F555-4B89-BBA2-5EC4D3280AFC}" type="pres">
      <dgm:prSet presAssocID="{104CDDBE-FC0F-4C0B-AF23-4F006C64F09F}" presName="adorn" presStyleLbl="fgAccFollowNode1" presStyleIdx="1" presStyleCnt="2"/>
      <dgm:spPr/>
    </dgm:pt>
  </dgm:ptLst>
  <dgm:cxnLst>
    <dgm:cxn modelId="{26F2C70F-6EBE-407E-B3EE-9214CE07B505}" type="presOf" srcId="{872048EF-05E9-49E0-B546-B9647C4E2392}" destId="{2150BE3D-9BD3-448A-A6DB-3B06320CEE88}" srcOrd="0" destOrd="0" presId="urn:microsoft.com/office/officeart/2005/8/layout/bList2"/>
    <dgm:cxn modelId="{59399616-8A2F-40FE-A315-894968A7F40E}" type="presOf" srcId="{96398140-5CD5-4B17-8645-FEE1DCA3B899}" destId="{9A7035C1-CD0A-4C76-9A76-8B4D0DFDA9ED}" srcOrd="1" destOrd="0" presId="urn:microsoft.com/office/officeart/2005/8/layout/bList2"/>
    <dgm:cxn modelId="{397CF616-2241-476D-9426-9F8541AB2146}" type="presOf" srcId="{7F3DDDD7-A88F-43DB-B81E-78D5B149A478}" destId="{1A4B8849-9D6A-4028-91FC-293C1154C25F}" srcOrd="0" destOrd="3" presId="urn:microsoft.com/office/officeart/2005/8/layout/bList2"/>
    <dgm:cxn modelId="{ACA76927-87C7-4243-9788-735260DFCC45}" type="presOf" srcId="{8B7C58EC-3582-4B69-9245-F4CA07F15DB9}" destId="{60968F9F-3373-4925-A650-7FF55ADFDB92}" srcOrd="0" destOrd="3" presId="urn:microsoft.com/office/officeart/2005/8/layout/bList2"/>
    <dgm:cxn modelId="{9C6CDA36-78FF-4109-BABA-E04ACF123B29}" srcId="{96398140-5CD5-4B17-8645-FEE1DCA3B899}" destId="{ED526E37-43BB-4045-BF51-F35913F5A65E}" srcOrd="2" destOrd="0" parTransId="{56A4DDAF-CE14-42ED-A15D-81BE28B25238}" sibTransId="{EA563BED-1CAF-4040-A41E-516D0859642F}"/>
    <dgm:cxn modelId="{B080B35C-3708-478F-9DC0-1E4AEFEF7FF2}" srcId="{104CDDBE-FC0F-4C0B-AF23-4F006C64F09F}" destId="{6B31F72D-20A6-4574-A72A-33329E3C218E}" srcOrd="0" destOrd="0" parTransId="{1F9DC6F2-86D4-425B-AA4D-DB99D3243C01}" sibTransId="{83D2AF41-7B9B-405E-9C9E-7E59DEEE1826}"/>
    <dgm:cxn modelId="{F5482D49-2E0F-4701-97D9-99AD6B57E606}" srcId="{96398140-5CD5-4B17-8645-FEE1DCA3B899}" destId="{E182DFDE-EF15-4E65-88C8-0A7E4467A773}" srcOrd="1" destOrd="0" parTransId="{E0DD5A20-4216-445A-89DF-359093C26A87}" sibTransId="{196024DF-DC81-43BC-906E-3C57C1204591}"/>
    <dgm:cxn modelId="{99C1524A-CA20-4DAA-82AF-07C5A16DD797}" srcId="{96398140-5CD5-4B17-8645-FEE1DCA3B899}" destId="{7F3DDDD7-A88F-43DB-B81E-78D5B149A478}" srcOrd="3" destOrd="0" parTransId="{57346B77-8C1A-467E-8451-E67296A71CB9}" sibTransId="{626C97CB-7730-4F31-A888-95D5CDA06210}"/>
    <dgm:cxn modelId="{DC4FAF6B-1533-4564-9D0C-03BFD7BA94D1}" type="presOf" srcId="{375181EC-1A9B-4859-A758-0C70C4E783E7}" destId="{1A4B8849-9D6A-4028-91FC-293C1154C25F}" srcOrd="0" destOrd="0" presId="urn:microsoft.com/office/officeart/2005/8/layout/bList2"/>
    <dgm:cxn modelId="{6B16AF77-FA1D-41BB-A27A-03E518CA2BDF}" type="presOf" srcId="{96398140-5CD5-4B17-8645-FEE1DCA3B899}" destId="{78B02930-ACE0-4A9F-A32D-25F78E071872}" srcOrd="0" destOrd="0" presId="urn:microsoft.com/office/officeart/2005/8/layout/bList2"/>
    <dgm:cxn modelId="{FF33FB7D-8B93-4FF3-9D5B-1ED19CDA28EC}" type="presOf" srcId="{07F40CE5-C48E-43AA-BE0D-A44A28A56580}" destId="{1A4B8849-9D6A-4028-91FC-293C1154C25F}" srcOrd="0" destOrd="5" presId="urn:microsoft.com/office/officeart/2005/8/layout/bList2"/>
    <dgm:cxn modelId="{FDA9FB7E-572A-43B0-A4DF-88C2A5B0A3B9}" srcId="{104CDDBE-FC0F-4C0B-AF23-4F006C64F09F}" destId="{39395EF7-ADE8-4AA0-AA71-8718BDA543F9}" srcOrd="1" destOrd="0" parTransId="{1FFA977F-BCF4-46B9-8A81-1EBF2B4E542A}" sibTransId="{08F84E89-0AD5-4F22-A471-0E2EB96039B9}"/>
    <dgm:cxn modelId="{DDA28183-8806-4A28-B3A3-809B7C99064D}" srcId="{6BD20164-E0C4-445F-BBFA-488E743C988B}" destId="{96398140-5CD5-4B17-8645-FEE1DCA3B899}" srcOrd="0" destOrd="0" parTransId="{8A08EE16-7CED-45CD-98DA-2712B2DFA917}" sibTransId="{872048EF-05E9-49E0-B546-B9647C4E2392}"/>
    <dgm:cxn modelId="{D3E15D90-A8B0-430C-B9A5-19B7108C5738}" srcId="{96398140-5CD5-4B17-8645-FEE1DCA3B899}" destId="{07F40CE5-C48E-43AA-BE0D-A44A28A56580}" srcOrd="5" destOrd="0" parTransId="{7C6F1A94-059D-4FC6-A348-1472D8F5375C}" sibTransId="{E1F1479D-66E0-45F8-858A-521A8CC9A467}"/>
    <dgm:cxn modelId="{BA76BB90-C8DF-48D5-AD23-397E170ED3D9}" type="presOf" srcId="{E182DFDE-EF15-4E65-88C8-0A7E4467A773}" destId="{1A4B8849-9D6A-4028-91FC-293C1154C25F}" srcOrd="0" destOrd="1" presId="urn:microsoft.com/office/officeart/2005/8/layout/bList2"/>
    <dgm:cxn modelId="{2C32089B-78A5-4C8E-9A78-FF91AA383BF7}" type="presOf" srcId="{DF85286D-089F-4D69-8D4E-D963F60E4B4A}" destId="{60968F9F-3373-4925-A650-7FF55ADFDB92}" srcOrd="0" destOrd="2" presId="urn:microsoft.com/office/officeart/2005/8/layout/bList2"/>
    <dgm:cxn modelId="{0BAE639C-B0E0-477C-B36C-A60FCD6242EC}" type="presOf" srcId="{6AECB1D9-91FF-41E4-AE6E-8621752A3E8E}" destId="{60968F9F-3373-4925-A650-7FF55ADFDB92}" srcOrd="0" destOrd="4" presId="urn:microsoft.com/office/officeart/2005/8/layout/bList2"/>
    <dgm:cxn modelId="{C14B989C-47FA-40BB-A8DF-5A485B3426E0}" srcId="{96398140-5CD5-4B17-8645-FEE1DCA3B899}" destId="{375181EC-1A9B-4859-A758-0C70C4E783E7}" srcOrd="0" destOrd="0" parTransId="{36437C74-4438-4F99-9B80-035AB799B52E}" sibTransId="{03E7E6FB-9E4A-408D-B192-15D0CBDC86B8}"/>
    <dgm:cxn modelId="{AAB9A7A3-21CD-454C-AE3A-83FBA210FE21}" srcId="{104CDDBE-FC0F-4C0B-AF23-4F006C64F09F}" destId="{DF85286D-089F-4D69-8D4E-D963F60E4B4A}" srcOrd="2" destOrd="0" parTransId="{3B84C27C-90AE-4814-B4C0-56344FB10842}" sibTransId="{DF197F94-12B5-4E98-9E96-5A95B3AB1EB8}"/>
    <dgm:cxn modelId="{7CDB07B1-D6FB-46BE-8440-8273A9DD131D}" srcId="{96398140-5CD5-4B17-8645-FEE1DCA3B899}" destId="{C09B9BE9-8D70-46AB-9390-6EDF921C6E95}" srcOrd="4" destOrd="0" parTransId="{05E488F1-0B61-4ABE-A089-417686789074}" sibTransId="{7842B275-147F-4789-BF23-B5AFF268CCF2}"/>
    <dgm:cxn modelId="{C2C098B3-7DAF-4BC3-A826-FC433ED28151}" type="presOf" srcId="{104CDDBE-FC0F-4C0B-AF23-4F006C64F09F}" destId="{D737D15B-58DA-4F24-B821-D6DC432C1B80}" srcOrd="0" destOrd="0" presId="urn:microsoft.com/office/officeart/2005/8/layout/bList2"/>
    <dgm:cxn modelId="{013D21B8-3B06-4583-A758-42FEB52A8939}" srcId="{104CDDBE-FC0F-4C0B-AF23-4F006C64F09F}" destId="{9FE39046-FCC3-44D3-8228-07D0E72C2D1F}" srcOrd="5" destOrd="0" parTransId="{60B7B604-A03C-46BF-BFA4-7DB08CE5FBD3}" sibTransId="{ED00CAAD-DC51-4C14-898B-7B551060BB2A}"/>
    <dgm:cxn modelId="{0F0A57D5-A9FB-4973-A9C4-1BDEA39E6B4E}" srcId="{6BD20164-E0C4-445F-BBFA-488E743C988B}" destId="{104CDDBE-FC0F-4C0B-AF23-4F006C64F09F}" srcOrd="1" destOrd="0" parTransId="{635C0BC6-A55A-4565-B4BE-D3FF182F3D0B}" sibTransId="{193BB454-BC23-428A-8CA9-3750052D0704}"/>
    <dgm:cxn modelId="{43F41ADA-253F-48FD-BECA-29BD7998F153}" type="presOf" srcId="{9FE39046-FCC3-44D3-8228-07D0E72C2D1F}" destId="{60968F9F-3373-4925-A650-7FF55ADFDB92}" srcOrd="0" destOrd="5" presId="urn:microsoft.com/office/officeart/2005/8/layout/bList2"/>
    <dgm:cxn modelId="{B1FD19E5-FE32-4CDF-AF7F-D06B481FF28C}" type="presOf" srcId="{C09B9BE9-8D70-46AB-9390-6EDF921C6E95}" destId="{1A4B8849-9D6A-4028-91FC-293C1154C25F}" srcOrd="0" destOrd="4" presId="urn:microsoft.com/office/officeart/2005/8/layout/bList2"/>
    <dgm:cxn modelId="{DF43F7E5-FB81-4EEC-8D90-6A6623FFA17E}" type="presOf" srcId="{6B31F72D-20A6-4574-A72A-33329E3C218E}" destId="{60968F9F-3373-4925-A650-7FF55ADFDB92}" srcOrd="0" destOrd="0" presId="urn:microsoft.com/office/officeart/2005/8/layout/bList2"/>
    <dgm:cxn modelId="{08496EE6-102F-430F-B77C-DE280BA607A7}" srcId="{104CDDBE-FC0F-4C0B-AF23-4F006C64F09F}" destId="{8B7C58EC-3582-4B69-9245-F4CA07F15DB9}" srcOrd="3" destOrd="0" parTransId="{C23F06D1-46D4-4694-90AD-47E507F21643}" sibTransId="{137A4353-FD52-4B73-A937-51EAF3358C9A}"/>
    <dgm:cxn modelId="{B35128E7-598C-4847-970B-96F7BC86039E}" type="presOf" srcId="{39395EF7-ADE8-4AA0-AA71-8718BDA543F9}" destId="{60968F9F-3373-4925-A650-7FF55ADFDB92}" srcOrd="0" destOrd="1" presId="urn:microsoft.com/office/officeart/2005/8/layout/bList2"/>
    <dgm:cxn modelId="{2617BCF3-CA3C-47CF-96F4-58E3F4F254DC}" srcId="{104CDDBE-FC0F-4C0B-AF23-4F006C64F09F}" destId="{6AECB1D9-91FF-41E4-AE6E-8621752A3E8E}" srcOrd="4" destOrd="0" parTransId="{61974E5C-FB40-4D6C-ABA6-A14DC27F1824}" sibTransId="{4C0F7EB0-8A2C-4949-B0BA-C3031D13A14F}"/>
    <dgm:cxn modelId="{280B22F5-0E97-49E8-B8F6-AF163B32DE43}" type="presOf" srcId="{6BD20164-E0C4-445F-BBFA-488E743C988B}" destId="{601DC873-2AB8-466B-A88A-09C493B53900}" srcOrd="0" destOrd="0" presId="urn:microsoft.com/office/officeart/2005/8/layout/bList2"/>
    <dgm:cxn modelId="{8423C6F5-BD3D-4937-BFDD-6966BB8E9778}" type="presOf" srcId="{ED526E37-43BB-4045-BF51-F35913F5A65E}" destId="{1A4B8849-9D6A-4028-91FC-293C1154C25F}" srcOrd="0" destOrd="2" presId="urn:microsoft.com/office/officeart/2005/8/layout/bList2"/>
    <dgm:cxn modelId="{FC0AE7F6-B797-41F8-8EE8-25EFB0EE38C2}" type="presOf" srcId="{104CDDBE-FC0F-4C0B-AF23-4F006C64F09F}" destId="{A205D2E4-8F8A-4B1A-BF00-C81FCBC084ED}" srcOrd="1" destOrd="0" presId="urn:microsoft.com/office/officeart/2005/8/layout/bList2"/>
    <dgm:cxn modelId="{269F0EF7-0385-45E7-AE90-313033E67CAC}" type="presParOf" srcId="{601DC873-2AB8-466B-A88A-09C493B53900}" destId="{4CBF211A-8541-4A40-A997-FEC04410D365}" srcOrd="0" destOrd="0" presId="urn:microsoft.com/office/officeart/2005/8/layout/bList2"/>
    <dgm:cxn modelId="{361891E6-591B-4EC4-ADAE-CBB318042381}" type="presParOf" srcId="{4CBF211A-8541-4A40-A997-FEC04410D365}" destId="{1A4B8849-9D6A-4028-91FC-293C1154C25F}" srcOrd="0" destOrd="0" presId="urn:microsoft.com/office/officeart/2005/8/layout/bList2"/>
    <dgm:cxn modelId="{E36840E2-A8D1-41A4-840F-D3D56328B6D8}" type="presParOf" srcId="{4CBF211A-8541-4A40-A997-FEC04410D365}" destId="{78B02930-ACE0-4A9F-A32D-25F78E071872}" srcOrd="1" destOrd="0" presId="urn:microsoft.com/office/officeart/2005/8/layout/bList2"/>
    <dgm:cxn modelId="{3B0974E7-F4F4-4B51-B537-CAEC37986BA1}" type="presParOf" srcId="{4CBF211A-8541-4A40-A997-FEC04410D365}" destId="{9A7035C1-CD0A-4C76-9A76-8B4D0DFDA9ED}" srcOrd="2" destOrd="0" presId="urn:microsoft.com/office/officeart/2005/8/layout/bList2"/>
    <dgm:cxn modelId="{057E74B3-3D90-417B-8A32-136424847AD9}" type="presParOf" srcId="{4CBF211A-8541-4A40-A997-FEC04410D365}" destId="{418D5B85-AED4-4CD7-8ED0-70E8FDCC4F41}" srcOrd="3" destOrd="0" presId="urn:microsoft.com/office/officeart/2005/8/layout/bList2"/>
    <dgm:cxn modelId="{E2209E18-7E0D-4C5C-A2F5-31009E2A57F5}" type="presParOf" srcId="{601DC873-2AB8-466B-A88A-09C493B53900}" destId="{2150BE3D-9BD3-448A-A6DB-3B06320CEE88}" srcOrd="1" destOrd="0" presId="urn:microsoft.com/office/officeart/2005/8/layout/bList2"/>
    <dgm:cxn modelId="{7E1F2E05-9D9C-4168-A4D6-1A13DE012874}" type="presParOf" srcId="{601DC873-2AB8-466B-A88A-09C493B53900}" destId="{C3016E97-954E-47E3-BE91-37EB18001E9F}" srcOrd="2" destOrd="0" presId="urn:microsoft.com/office/officeart/2005/8/layout/bList2"/>
    <dgm:cxn modelId="{82266591-EF67-4275-8740-8D19D77E5822}" type="presParOf" srcId="{C3016E97-954E-47E3-BE91-37EB18001E9F}" destId="{60968F9F-3373-4925-A650-7FF55ADFDB92}" srcOrd="0" destOrd="0" presId="urn:microsoft.com/office/officeart/2005/8/layout/bList2"/>
    <dgm:cxn modelId="{1F93EA3A-8797-481D-B216-A0DF99417630}" type="presParOf" srcId="{C3016E97-954E-47E3-BE91-37EB18001E9F}" destId="{D737D15B-58DA-4F24-B821-D6DC432C1B80}" srcOrd="1" destOrd="0" presId="urn:microsoft.com/office/officeart/2005/8/layout/bList2"/>
    <dgm:cxn modelId="{8C2B85FB-E398-41D5-B277-E9F2D456AC81}" type="presParOf" srcId="{C3016E97-954E-47E3-BE91-37EB18001E9F}" destId="{A205D2E4-8F8A-4B1A-BF00-C81FCBC084ED}" srcOrd="2" destOrd="0" presId="urn:microsoft.com/office/officeart/2005/8/layout/bList2"/>
    <dgm:cxn modelId="{7F3DC77B-6689-4A6E-92B7-EB1FA7D8722F}" type="presParOf" srcId="{C3016E97-954E-47E3-BE91-37EB18001E9F}" destId="{5EE92ACC-F555-4B89-BBA2-5EC4D3280AF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20164-E0C4-445F-BBFA-488E743C988B}" type="doc">
      <dgm:prSet loTypeId="urn:microsoft.com/office/officeart/2005/8/layout/bList2" loCatId="picture" qsTypeId="urn:microsoft.com/office/officeart/2005/8/quickstyle/simple1" qsCatId="simple" csTypeId="urn:microsoft.com/office/officeart/2005/8/colors/accent1_2" csCatId="accent1" phldr="1"/>
      <dgm:spPr/>
    </dgm:pt>
    <dgm:pt modelId="{96398140-5CD5-4B17-8645-FEE1DCA3B899}">
      <dgm:prSet phldrT="[文字]" custT="1"/>
      <dgm:spPr/>
      <dgm:t>
        <a:bodyPr/>
        <a:lstStyle/>
        <a:p>
          <a:pPr>
            <a:lnSpc>
              <a:spcPct val="100000"/>
            </a:lnSpc>
          </a:pPr>
          <a:r>
            <a:rPr lang="zh-TW" altLang="en-US" sz="2400" dirty="0"/>
            <a:t>屬性</a:t>
          </a:r>
        </a:p>
      </dgm:t>
    </dgm:pt>
    <dgm:pt modelId="{8A08EE16-7CED-45CD-98DA-2712B2DFA917}" type="parTrans" cxnId="{DDA28183-8806-4A28-B3A3-809B7C99064D}">
      <dgm:prSet/>
      <dgm:spPr/>
      <dgm:t>
        <a:bodyPr/>
        <a:lstStyle/>
        <a:p>
          <a:pPr>
            <a:lnSpc>
              <a:spcPct val="100000"/>
            </a:lnSpc>
          </a:pPr>
          <a:endParaRPr lang="zh-TW" altLang="en-US" sz="1800"/>
        </a:p>
      </dgm:t>
    </dgm:pt>
    <dgm:pt modelId="{872048EF-05E9-49E0-B546-B9647C4E2392}" type="sibTrans" cxnId="{DDA28183-8806-4A28-B3A3-809B7C99064D}">
      <dgm:prSet/>
      <dgm:spPr/>
      <dgm:t>
        <a:bodyPr/>
        <a:lstStyle/>
        <a:p>
          <a:pPr>
            <a:lnSpc>
              <a:spcPct val="100000"/>
            </a:lnSpc>
          </a:pPr>
          <a:endParaRPr lang="zh-TW" altLang="en-US" sz="1800"/>
        </a:p>
      </dgm:t>
    </dgm:pt>
    <dgm:pt modelId="{104CDDBE-FC0F-4C0B-AF23-4F006C64F09F}">
      <dgm:prSet phldrT="[文字]" custT="1"/>
      <dgm:spPr/>
      <dgm:t>
        <a:bodyPr/>
        <a:lstStyle/>
        <a:p>
          <a:pPr>
            <a:lnSpc>
              <a:spcPct val="100000"/>
            </a:lnSpc>
          </a:pPr>
          <a:r>
            <a:rPr lang="zh-TW" altLang="en-US" sz="2400" dirty="0"/>
            <a:t>方法</a:t>
          </a:r>
        </a:p>
      </dgm:t>
    </dgm:pt>
    <dgm:pt modelId="{635C0BC6-A55A-4565-B4BE-D3FF182F3D0B}" type="parTrans" cxnId="{0F0A57D5-A9FB-4973-A9C4-1BDEA39E6B4E}">
      <dgm:prSet/>
      <dgm:spPr/>
      <dgm:t>
        <a:bodyPr/>
        <a:lstStyle/>
        <a:p>
          <a:pPr>
            <a:lnSpc>
              <a:spcPct val="100000"/>
            </a:lnSpc>
          </a:pPr>
          <a:endParaRPr lang="zh-TW" altLang="en-US" sz="1800"/>
        </a:p>
      </dgm:t>
    </dgm:pt>
    <dgm:pt modelId="{193BB454-BC23-428A-8CA9-3750052D0704}" type="sibTrans" cxnId="{0F0A57D5-A9FB-4973-A9C4-1BDEA39E6B4E}">
      <dgm:prSet/>
      <dgm:spPr/>
      <dgm:t>
        <a:bodyPr/>
        <a:lstStyle/>
        <a:p>
          <a:pPr>
            <a:lnSpc>
              <a:spcPct val="100000"/>
            </a:lnSpc>
          </a:pPr>
          <a:endParaRPr lang="zh-TW" altLang="en-US" sz="1800"/>
        </a:p>
      </dgm:t>
    </dgm:pt>
    <dgm:pt modelId="{375181EC-1A9B-4859-A758-0C70C4E783E7}">
      <dgm:prSet phldrT="[文字]" custT="1"/>
      <dgm:spPr/>
      <dgm:t>
        <a:bodyPr/>
        <a:lstStyle/>
        <a:p>
          <a:pPr>
            <a:lnSpc>
              <a:spcPct val="100000"/>
            </a:lnSpc>
          </a:pPr>
          <a:r>
            <a:rPr lang="zh-TW" altLang="en-US" sz="1800" dirty="0"/>
            <a:t>名稱</a:t>
          </a:r>
        </a:p>
      </dgm:t>
    </dgm:pt>
    <dgm:pt modelId="{36437C74-4438-4F99-9B80-035AB799B52E}" type="parTrans" cxnId="{C14B989C-47FA-40BB-A8DF-5A485B3426E0}">
      <dgm:prSet/>
      <dgm:spPr/>
      <dgm:t>
        <a:bodyPr/>
        <a:lstStyle/>
        <a:p>
          <a:pPr>
            <a:lnSpc>
              <a:spcPct val="100000"/>
            </a:lnSpc>
          </a:pPr>
          <a:endParaRPr lang="zh-TW" altLang="en-US" sz="1800"/>
        </a:p>
      </dgm:t>
    </dgm:pt>
    <dgm:pt modelId="{03E7E6FB-9E4A-408D-B192-15D0CBDC86B8}" type="sibTrans" cxnId="{C14B989C-47FA-40BB-A8DF-5A485B3426E0}">
      <dgm:prSet/>
      <dgm:spPr/>
      <dgm:t>
        <a:bodyPr/>
        <a:lstStyle/>
        <a:p>
          <a:pPr>
            <a:lnSpc>
              <a:spcPct val="100000"/>
            </a:lnSpc>
          </a:pPr>
          <a:endParaRPr lang="zh-TW" altLang="en-US" sz="1800"/>
        </a:p>
      </dgm:t>
    </dgm:pt>
    <dgm:pt modelId="{ED526E37-43BB-4045-BF51-F35913F5A65E}">
      <dgm:prSet phldrT="[文字]" custT="1"/>
      <dgm:spPr/>
      <dgm:t>
        <a:bodyPr/>
        <a:lstStyle/>
        <a:p>
          <a:pPr>
            <a:lnSpc>
              <a:spcPct val="100000"/>
            </a:lnSpc>
          </a:pPr>
          <a:r>
            <a:rPr lang="zh-TW" altLang="en-US" sz="1800" b="0" i="0" dirty="0"/>
            <a:t>所有欄</a:t>
          </a:r>
          <a:endParaRPr lang="zh-TW" altLang="en-US" sz="1800" dirty="0"/>
        </a:p>
      </dgm:t>
    </dgm:pt>
    <dgm:pt modelId="{56A4DDAF-CE14-42ED-A15D-81BE28B25238}" type="parTrans" cxnId="{9C6CDA36-78FF-4109-BABA-E04ACF123B29}">
      <dgm:prSet/>
      <dgm:spPr/>
      <dgm:t>
        <a:bodyPr/>
        <a:lstStyle/>
        <a:p>
          <a:pPr>
            <a:lnSpc>
              <a:spcPct val="100000"/>
            </a:lnSpc>
          </a:pPr>
          <a:endParaRPr lang="zh-TW" altLang="en-US" sz="1800"/>
        </a:p>
      </dgm:t>
    </dgm:pt>
    <dgm:pt modelId="{EA563BED-1CAF-4040-A41E-516D0859642F}" type="sibTrans" cxnId="{9C6CDA36-78FF-4109-BABA-E04ACF123B29}">
      <dgm:prSet/>
      <dgm:spPr/>
      <dgm:t>
        <a:bodyPr/>
        <a:lstStyle/>
        <a:p>
          <a:pPr>
            <a:lnSpc>
              <a:spcPct val="100000"/>
            </a:lnSpc>
          </a:pPr>
          <a:endParaRPr lang="zh-TW" altLang="en-US" sz="1800"/>
        </a:p>
      </dgm:t>
    </dgm:pt>
    <dgm:pt modelId="{7F3DDDD7-A88F-43DB-B81E-78D5B149A478}">
      <dgm:prSet phldrT="[文字]" custT="1"/>
      <dgm:spPr/>
      <dgm:t>
        <a:bodyPr/>
        <a:lstStyle/>
        <a:p>
          <a:pPr>
            <a:lnSpc>
              <a:spcPct val="100000"/>
            </a:lnSpc>
          </a:pPr>
          <a:r>
            <a:rPr lang="zh-TW" altLang="en-US" sz="1800" b="0" i="0" dirty="0"/>
            <a:t>自動重新計算</a:t>
          </a:r>
          <a:endParaRPr lang="zh-TW" altLang="en-US" sz="1800" dirty="0"/>
        </a:p>
      </dgm:t>
    </dgm:pt>
    <dgm:pt modelId="{57346B77-8C1A-467E-8451-E67296A71CB9}" type="parTrans" cxnId="{99C1524A-CA20-4DAA-82AF-07C5A16DD797}">
      <dgm:prSet/>
      <dgm:spPr/>
      <dgm:t>
        <a:bodyPr/>
        <a:lstStyle/>
        <a:p>
          <a:pPr>
            <a:lnSpc>
              <a:spcPct val="100000"/>
            </a:lnSpc>
          </a:pPr>
          <a:endParaRPr lang="zh-TW" altLang="en-US" sz="1800"/>
        </a:p>
      </dgm:t>
    </dgm:pt>
    <dgm:pt modelId="{626C97CB-7730-4F31-A888-95D5CDA06210}" type="sibTrans" cxnId="{99C1524A-CA20-4DAA-82AF-07C5A16DD797}">
      <dgm:prSet/>
      <dgm:spPr/>
      <dgm:t>
        <a:bodyPr/>
        <a:lstStyle/>
        <a:p>
          <a:pPr>
            <a:lnSpc>
              <a:spcPct val="100000"/>
            </a:lnSpc>
          </a:pPr>
          <a:endParaRPr lang="zh-TW" altLang="en-US" sz="1800"/>
        </a:p>
      </dgm:t>
    </dgm:pt>
    <dgm:pt modelId="{07F40CE5-C48E-43AA-BE0D-A44A28A56580}">
      <dgm:prSet phldrT="[文字]" custT="1"/>
      <dgm:spPr/>
      <dgm:t>
        <a:bodyPr/>
        <a:lstStyle/>
        <a:p>
          <a:pPr>
            <a:lnSpc>
              <a:spcPct val="100000"/>
            </a:lnSpc>
          </a:pPr>
          <a:r>
            <a:rPr lang="en-US" altLang="zh-TW" sz="1800" dirty="0"/>
            <a:t>…</a:t>
          </a:r>
          <a:endParaRPr lang="zh-TW" altLang="en-US" sz="1800" dirty="0"/>
        </a:p>
      </dgm:t>
    </dgm:pt>
    <dgm:pt modelId="{7C6F1A94-059D-4FC6-A348-1472D8F5375C}" type="parTrans" cxnId="{D3E15D90-A8B0-430C-B9A5-19B7108C5738}">
      <dgm:prSet/>
      <dgm:spPr/>
      <dgm:t>
        <a:bodyPr/>
        <a:lstStyle/>
        <a:p>
          <a:pPr>
            <a:lnSpc>
              <a:spcPct val="100000"/>
            </a:lnSpc>
          </a:pPr>
          <a:endParaRPr lang="zh-TW" altLang="en-US" sz="1800"/>
        </a:p>
      </dgm:t>
    </dgm:pt>
    <dgm:pt modelId="{E1F1479D-66E0-45F8-858A-521A8CC9A467}" type="sibTrans" cxnId="{D3E15D90-A8B0-430C-B9A5-19B7108C5738}">
      <dgm:prSet/>
      <dgm:spPr/>
      <dgm:t>
        <a:bodyPr/>
        <a:lstStyle/>
        <a:p>
          <a:pPr>
            <a:lnSpc>
              <a:spcPct val="100000"/>
            </a:lnSpc>
          </a:pPr>
          <a:endParaRPr lang="zh-TW" altLang="en-US" sz="1800"/>
        </a:p>
      </dgm:t>
    </dgm:pt>
    <dgm:pt modelId="{6B31F72D-20A6-4574-A72A-33329E3C218E}">
      <dgm:prSet phldrT="[文字]" custT="1"/>
      <dgm:spPr/>
      <dgm:t>
        <a:bodyPr/>
        <a:lstStyle/>
        <a:p>
          <a:pPr>
            <a:lnSpc>
              <a:spcPct val="100000"/>
            </a:lnSpc>
          </a:pPr>
          <a:r>
            <a:rPr lang="zh-TW" altLang="en-US" sz="1800" dirty="0"/>
            <a:t>作用中</a:t>
          </a:r>
        </a:p>
      </dgm:t>
    </dgm:pt>
    <dgm:pt modelId="{1F9DC6F2-86D4-425B-AA4D-DB99D3243C01}" type="parTrans" cxnId="{B080B35C-3708-478F-9DC0-1E4AEFEF7FF2}">
      <dgm:prSet/>
      <dgm:spPr/>
      <dgm:t>
        <a:bodyPr/>
        <a:lstStyle/>
        <a:p>
          <a:pPr>
            <a:lnSpc>
              <a:spcPct val="100000"/>
            </a:lnSpc>
          </a:pPr>
          <a:endParaRPr lang="zh-TW" altLang="en-US" sz="1800"/>
        </a:p>
      </dgm:t>
    </dgm:pt>
    <dgm:pt modelId="{83D2AF41-7B9B-405E-9C9E-7E59DEEE1826}" type="sibTrans" cxnId="{B080B35C-3708-478F-9DC0-1E4AEFEF7FF2}">
      <dgm:prSet/>
      <dgm:spPr/>
      <dgm:t>
        <a:bodyPr/>
        <a:lstStyle/>
        <a:p>
          <a:pPr>
            <a:lnSpc>
              <a:spcPct val="100000"/>
            </a:lnSpc>
          </a:pPr>
          <a:endParaRPr lang="zh-TW" altLang="en-US" sz="1800"/>
        </a:p>
      </dgm:t>
    </dgm:pt>
    <dgm:pt modelId="{C09B9BE9-8D70-46AB-9390-6EDF921C6E95}">
      <dgm:prSet phldrT="[文字]" custT="1"/>
      <dgm:spPr/>
      <dgm:t>
        <a:bodyPr/>
        <a:lstStyle/>
        <a:p>
          <a:pPr>
            <a:lnSpc>
              <a:spcPct val="100000"/>
            </a:lnSpc>
          </a:pPr>
          <a:r>
            <a:rPr lang="en-US" altLang="zh-TW" sz="1800" dirty="0">
              <a:solidFill>
                <a:srgbClr val="FF0000"/>
              </a:solidFill>
            </a:rPr>
            <a:t>…</a:t>
          </a:r>
          <a:endParaRPr lang="zh-TW" altLang="en-US" sz="1800" dirty="0">
            <a:solidFill>
              <a:srgbClr val="FF0000"/>
            </a:solidFill>
          </a:endParaRPr>
        </a:p>
      </dgm:t>
    </dgm:pt>
    <dgm:pt modelId="{05E488F1-0B61-4ABE-A089-417686789074}" type="parTrans" cxnId="{7CDB07B1-D6FB-46BE-8440-8273A9DD131D}">
      <dgm:prSet/>
      <dgm:spPr/>
      <dgm:t>
        <a:bodyPr/>
        <a:lstStyle/>
        <a:p>
          <a:pPr>
            <a:lnSpc>
              <a:spcPct val="100000"/>
            </a:lnSpc>
          </a:pPr>
          <a:endParaRPr lang="zh-TW" altLang="en-US" sz="1800"/>
        </a:p>
      </dgm:t>
    </dgm:pt>
    <dgm:pt modelId="{7842B275-147F-4789-BF23-B5AFF268CCF2}" type="sibTrans" cxnId="{7CDB07B1-D6FB-46BE-8440-8273A9DD131D}">
      <dgm:prSet/>
      <dgm:spPr/>
      <dgm:t>
        <a:bodyPr/>
        <a:lstStyle/>
        <a:p>
          <a:pPr>
            <a:lnSpc>
              <a:spcPct val="100000"/>
            </a:lnSpc>
          </a:pPr>
          <a:endParaRPr lang="zh-TW" altLang="en-US" sz="1800"/>
        </a:p>
      </dgm:t>
    </dgm:pt>
    <dgm:pt modelId="{E182DFDE-EF15-4E65-88C8-0A7E4467A773}">
      <dgm:prSet phldrT="[文字]" custT="1"/>
      <dgm:spPr/>
      <dgm:t>
        <a:bodyPr/>
        <a:lstStyle/>
        <a:p>
          <a:pPr>
            <a:lnSpc>
              <a:spcPct val="100000"/>
            </a:lnSpc>
          </a:pPr>
          <a:r>
            <a:rPr lang="zh-TW" altLang="en-US" sz="1800" b="0" i="0" dirty="0"/>
            <a:t>所有列</a:t>
          </a:r>
          <a:endParaRPr lang="zh-TW" altLang="en-US" sz="1800" dirty="0"/>
        </a:p>
      </dgm:t>
    </dgm:pt>
    <dgm:pt modelId="{E0DD5A20-4216-445A-89DF-359093C26A87}" type="parTrans" cxnId="{F5482D49-2E0F-4701-97D9-99AD6B57E606}">
      <dgm:prSet/>
      <dgm:spPr/>
      <dgm:t>
        <a:bodyPr/>
        <a:lstStyle/>
        <a:p>
          <a:pPr>
            <a:lnSpc>
              <a:spcPct val="100000"/>
            </a:lnSpc>
          </a:pPr>
          <a:endParaRPr lang="zh-TW" altLang="en-US" sz="1800"/>
        </a:p>
      </dgm:t>
    </dgm:pt>
    <dgm:pt modelId="{196024DF-DC81-43BC-906E-3C57C1204591}" type="sibTrans" cxnId="{F5482D49-2E0F-4701-97D9-99AD6B57E606}">
      <dgm:prSet/>
      <dgm:spPr/>
      <dgm:t>
        <a:bodyPr/>
        <a:lstStyle/>
        <a:p>
          <a:pPr>
            <a:lnSpc>
              <a:spcPct val="100000"/>
            </a:lnSpc>
          </a:pPr>
          <a:endParaRPr lang="zh-TW" altLang="en-US" sz="1800"/>
        </a:p>
      </dgm:t>
    </dgm:pt>
    <dgm:pt modelId="{DF85286D-089F-4D69-8D4E-D963F60E4B4A}">
      <dgm:prSet phldrT="[文字]" custT="1"/>
      <dgm:spPr/>
      <dgm:t>
        <a:bodyPr/>
        <a:lstStyle/>
        <a:p>
          <a:pPr>
            <a:lnSpc>
              <a:spcPct val="100000"/>
            </a:lnSpc>
          </a:pPr>
          <a:r>
            <a:rPr lang="zh-TW" altLang="en-US" sz="1800" dirty="0"/>
            <a:t>搬移</a:t>
          </a:r>
        </a:p>
      </dgm:t>
    </dgm:pt>
    <dgm:pt modelId="{3B84C27C-90AE-4814-B4C0-56344FB10842}" type="parTrans" cxnId="{AAB9A7A3-21CD-454C-AE3A-83FBA210FE21}">
      <dgm:prSet/>
      <dgm:spPr/>
      <dgm:t>
        <a:bodyPr/>
        <a:lstStyle/>
        <a:p>
          <a:pPr>
            <a:lnSpc>
              <a:spcPct val="100000"/>
            </a:lnSpc>
          </a:pPr>
          <a:endParaRPr lang="zh-TW" altLang="en-US" sz="1800"/>
        </a:p>
      </dgm:t>
    </dgm:pt>
    <dgm:pt modelId="{DF197F94-12B5-4E98-9E96-5A95B3AB1EB8}" type="sibTrans" cxnId="{AAB9A7A3-21CD-454C-AE3A-83FBA210FE21}">
      <dgm:prSet/>
      <dgm:spPr/>
      <dgm:t>
        <a:bodyPr/>
        <a:lstStyle/>
        <a:p>
          <a:pPr>
            <a:lnSpc>
              <a:spcPct val="100000"/>
            </a:lnSpc>
          </a:pPr>
          <a:endParaRPr lang="zh-TW" altLang="en-US" sz="1800"/>
        </a:p>
      </dgm:t>
    </dgm:pt>
    <dgm:pt modelId="{8B7C58EC-3582-4B69-9245-F4CA07F15DB9}">
      <dgm:prSet phldrT="[文字]" custT="1"/>
      <dgm:spPr/>
      <dgm:t>
        <a:bodyPr/>
        <a:lstStyle/>
        <a:p>
          <a:pPr>
            <a:lnSpc>
              <a:spcPct val="100000"/>
            </a:lnSpc>
          </a:pPr>
          <a:r>
            <a:rPr lang="zh-TW" altLang="en-US" sz="1800" dirty="0"/>
            <a:t>複製</a:t>
          </a:r>
        </a:p>
      </dgm:t>
    </dgm:pt>
    <dgm:pt modelId="{C23F06D1-46D4-4694-90AD-47E507F21643}" type="parTrans" cxnId="{08496EE6-102F-430F-B77C-DE280BA607A7}">
      <dgm:prSet/>
      <dgm:spPr/>
      <dgm:t>
        <a:bodyPr/>
        <a:lstStyle/>
        <a:p>
          <a:pPr>
            <a:lnSpc>
              <a:spcPct val="100000"/>
            </a:lnSpc>
          </a:pPr>
          <a:endParaRPr lang="zh-TW" altLang="en-US" sz="1800"/>
        </a:p>
      </dgm:t>
    </dgm:pt>
    <dgm:pt modelId="{137A4353-FD52-4B73-A937-51EAF3358C9A}" type="sibTrans" cxnId="{08496EE6-102F-430F-B77C-DE280BA607A7}">
      <dgm:prSet/>
      <dgm:spPr/>
      <dgm:t>
        <a:bodyPr/>
        <a:lstStyle/>
        <a:p>
          <a:pPr>
            <a:lnSpc>
              <a:spcPct val="100000"/>
            </a:lnSpc>
          </a:pPr>
          <a:endParaRPr lang="zh-TW" altLang="en-US" sz="1800"/>
        </a:p>
      </dgm:t>
    </dgm:pt>
    <dgm:pt modelId="{6AECB1D9-91FF-41E4-AE6E-8621752A3E8E}">
      <dgm:prSet phldrT="[文字]" custT="1"/>
      <dgm:spPr/>
      <dgm:t>
        <a:bodyPr/>
        <a:lstStyle/>
        <a:p>
          <a:pPr>
            <a:lnSpc>
              <a:spcPct val="100000"/>
            </a:lnSpc>
          </a:pPr>
          <a:r>
            <a:rPr lang="zh-TW" altLang="en-US" sz="1800" dirty="0"/>
            <a:t>刪除</a:t>
          </a:r>
        </a:p>
      </dgm:t>
    </dgm:pt>
    <dgm:pt modelId="{61974E5C-FB40-4D6C-ABA6-A14DC27F1824}" type="parTrans" cxnId="{2617BCF3-CA3C-47CF-96F4-58E3F4F254DC}">
      <dgm:prSet/>
      <dgm:spPr/>
      <dgm:t>
        <a:bodyPr/>
        <a:lstStyle/>
        <a:p>
          <a:pPr>
            <a:lnSpc>
              <a:spcPct val="100000"/>
            </a:lnSpc>
          </a:pPr>
          <a:endParaRPr lang="zh-TW" altLang="en-US" sz="1800"/>
        </a:p>
      </dgm:t>
    </dgm:pt>
    <dgm:pt modelId="{4C0F7EB0-8A2C-4949-B0BA-C3031D13A14F}" type="sibTrans" cxnId="{2617BCF3-CA3C-47CF-96F4-58E3F4F254DC}">
      <dgm:prSet/>
      <dgm:spPr/>
      <dgm:t>
        <a:bodyPr/>
        <a:lstStyle/>
        <a:p>
          <a:pPr>
            <a:lnSpc>
              <a:spcPct val="100000"/>
            </a:lnSpc>
          </a:pPr>
          <a:endParaRPr lang="zh-TW" altLang="en-US" sz="1800"/>
        </a:p>
      </dgm:t>
    </dgm:pt>
    <dgm:pt modelId="{9FE39046-FCC3-44D3-8228-07D0E72C2D1F}">
      <dgm:prSet phldrT="[文字]" custT="1"/>
      <dgm:spPr/>
      <dgm:t>
        <a:bodyPr/>
        <a:lstStyle/>
        <a:p>
          <a:pPr>
            <a:lnSpc>
              <a:spcPct val="100000"/>
            </a:lnSpc>
          </a:pPr>
          <a:r>
            <a:rPr lang="zh-TW" altLang="en-US" sz="1800" dirty="0"/>
            <a:t>保護</a:t>
          </a:r>
          <a:r>
            <a:rPr lang="en-US" altLang="zh-TW" sz="1800" dirty="0"/>
            <a:t>…</a:t>
          </a:r>
          <a:endParaRPr lang="zh-TW" altLang="en-US" sz="1800" dirty="0"/>
        </a:p>
      </dgm:t>
    </dgm:pt>
    <dgm:pt modelId="{60B7B604-A03C-46BF-BFA4-7DB08CE5FBD3}" type="parTrans" cxnId="{013D21B8-3B06-4583-A758-42FEB52A8939}">
      <dgm:prSet/>
      <dgm:spPr/>
      <dgm:t>
        <a:bodyPr/>
        <a:lstStyle/>
        <a:p>
          <a:pPr>
            <a:lnSpc>
              <a:spcPct val="100000"/>
            </a:lnSpc>
          </a:pPr>
          <a:endParaRPr lang="zh-TW" altLang="en-US" sz="1800"/>
        </a:p>
      </dgm:t>
    </dgm:pt>
    <dgm:pt modelId="{ED00CAAD-DC51-4C14-898B-7B551060BB2A}" type="sibTrans" cxnId="{013D21B8-3B06-4583-A758-42FEB52A8939}">
      <dgm:prSet/>
      <dgm:spPr/>
      <dgm:t>
        <a:bodyPr/>
        <a:lstStyle/>
        <a:p>
          <a:pPr>
            <a:lnSpc>
              <a:spcPct val="100000"/>
            </a:lnSpc>
          </a:pPr>
          <a:endParaRPr lang="zh-TW" altLang="en-US" sz="1800"/>
        </a:p>
      </dgm:t>
    </dgm:pt>
    <dgm:pt modelId="{593638E3-A2D9-400A-8C73-9E3D835B98D1}">
      <dgm:prSet phldrT="[文字]" custT="1"/>
      <dgm:spPr/>
      <dgm:t>
        <a:bodyPr/>
        <a:lstStyle/>
        <a:p>
          <a:pPr>
            <a:lnSpc>
              <a:spcPct val="100000"/>
            </a:lnSpc>
          </a:pPr>
          <a:r>
            <a:rPr lang="zh-TW" altLang="en-US" sz="1800" dirty="0"/>
            <a:t>貼上</a:t>
          </a:r>
        </a:p>
      </dgm:t>
    </dgm:pt>
    <dgm:pt modelId="{C91A2317-7875-47F9-900B-7F1FBCC55B22}" type="parTrans" cxnId="{89EB7198-CA8D-46EB-9215-CCCB4EFD47CE}">
      <dgm:prSet/>
      <dgm:spPr/>
      <dgm:t>
        <a:bodyPr/>
        <a:lstStyle/>
        <a:p>
          <a:pPr>
            <a:lnSpc>
              <a:spcPct val="100000"/>
            </a:lnSpc>
          </a:pPr>
          <a:endParaRPr lang="zh-TW" altLang="en-US"/>
        </a:p>
      </dgm:t>
    </dgm:pt>
    <dgm:pt modelId="{199B9B6A-4B80-420B-A1BF-39FDD6C33024}" type="sibTrans" cxnId="{89EB7198-CA8D-46EB-9215-CCCB4EFD47CE}">
      <dgm:prSet/>
      <dgm:spPr/>
      <dgm:t>
        <a:bodyPr/>
        <a:lstStyle/>
        <a:p>
          <a:pPr>
            <a:lnSpc>
              <a:spcPct val="100000"/>
            </a:lnSpc>
          </a:pPr>
          <a:endParaRPr lang="zh-TW" altLang="en-US"/>
        </a:p>
      </dgm:t>
    </dgm:pt>
    <dgm:pt modelId="{A30DE6C5-B215-4388-B3F3-336E53FCC7A9}">
      <dgm:prSet phldrT="[文字]" custT="1"/>
      <dgm:spPr/>
      <dgm:t>
        <a:bodyPr/>
        <a:lstStyle/>
        <a:p>
          <a:pPr>
            <a:lnSpc>
              <a:spcPct val="100000"/>
            </a:lnSpc>
          </a:pPr>
          <a:r>
            <a:rPr lang="zh-TW" altLang="en-US" sz="1800" b="0" i="0" dirty="0"/>
            <a:t>建立者</a:t>
          </a:r>
          <a:endParaRPr lang="zh-TW" altLang="en-US" sz="1800" b="0" dirty="0"/>
        </a:p>
      </dgm:t>
    </dgm:pt>
    <dgm:pt modelId="{2A98D2ED-072D-428E-A8D7-9213640328F6}" type="parTrans" cxnId="{D901F2EA-E180-45FE-B109-C16477A16E4C}">
      <dgm:prSet/>
      <dgm:spPr/>
      <dgm:t>
        <a:bodyPr/>
        <a:lstStyle/>
        <a:p>
          <a:pPr>
            <a:lnSpc>
              <a:spcPct val="100000"/>
            </a:lnSpc>
          </a:pPr>
          <a:endParaRPr lang="zh-TW" altLang="en-US"/>
        </a:p>
      </dgm:t>
    </dgm:pt>
    <dgm:pt modelId="{675C9548-F02B-49DE-AA46-B5947EFEB614}" type="sibTrans" cxnId="{D901F2EA-E180-45FE-B109-C16477A16E4C}">
      <dgm:prSet/>
      <dgm:spPr/>
      <dgm:t>
        <a:bodyPr/>
        <a:lstStyle/>
        <a:p>
          <a:pPr>
            <a:lnSpc>
              <a:spcPct val="100000"/>
            </a:lnSpc>
          </a:pPr>
          <a:endParaRPr lang="zh-TW" altLang="en-US"/>
        </a:p>
      </dgm:t>
    </dgm:pt>
    <dgm:pt modelId="{601DC873-2AB8-466B-A88A-09C493B53900}" type="pres">
      <dgm:prSet presAssocID="{6BD20164-E0C4-445F-BBFA-488E743C988B}" presName="diagram" presStyleCnt="0">
        <dgm:presLayoutVars>
          <dgm:dir/>
          <dgm:animLvl val="lvl"/>
          <dgm:resizeHandles val="exact"/>
        </dgm:presLayoutVars>
      </dgm:prSet>
      <dgm:spPr/>
    </dgm:pt>
    <dgm:pt modelId="{4CBF211A-8541-4A40-A997-FEC04410D365}" type="pres">
      <dgm:prSet presAssocID="{96398140-5CD5-4B17-8645-FEE1DCA3B899}" presName="compNode" presStyleCnt="0"/>
      <dgm:spPr/>
    </dgm:pt>
    <dgm:pt modelId="{1A4B8849-9D6A-4028-91FC-293C1154C25F}" type="pres">
      <dgm:prSet presAssocID="{96398140-5CD5-4B17-8645-FEE1DCA3B899}" presName="childRect" presStyleLbl="bgAcc1" presStyleIdx="0" presStyleCnt="2" custScaleY="123027" custLinFactNeighborY="-13815">
        <dgm:presLayoutVars>
          <dgm:bulletEnabled val="1"/>
        </dgm:presLayoutVars>
      </dgm:prSet>
      <dgm:spPr/>
    </dgm:pt>
    <dgm:pt modelId="{78B02930-ACE0-4A9F-A32D-25F78E071872}" type="pres">
      <dgm:prSet presAssocID="{96398140-5CD5-4B17-8645-FEE1DCA3B899}" presName="parentText" presStyleLbl="node1" presStyleIdx="0" presStyleCnt="0">
        <dgm:presLayoutVars>
          <dgm:chMax val="0"/>
          <dgm:bulletEnabled val="1"/>
        </dgm:presLayoutVars>
      </dgm:prSet>
      <dgm:spPr/>
    </dgm:pt>
    <dgm:pt modelId="{9A7035C1-CD0A-4C76-9A76-8B4D0DFDA9ED}" type="pres">
      <dgm:prSet presAssocID="{96398140-5CD5-4B17-8645-FEE1DCA3B899}" presName="parentRect" presStyleLbl="alignNode1" presStyleIdx="0" presStyleCnt="2" custLinFactNeighborY="8572"/>
      <dgm:spPr/>
    </dgm:pt>
    <dgm:pt modelId="{418D5B85-AED4-4CD7-8ED0-70E8FDCC4F41}" type="pres">
      <dgm:prSet presAssocID="{96398140-5CD5-4B17-8645-FEE1DCA3B899}" presName="adorn" presStyleLbl="fgAccFollowNode1" presStyleIdx="0" presStyleCnt="2"/>
      <dgm:spPr/>
    </dgm:pt>
    <dgm:pt modelId="{2150BE3D-9BD3-448A-A6DB-3B06320CEE88}" type="pres">
      <dgm:prSet presAssocID="{872048EF-05E9-49E0-B546-B9647C4E2392}" presName="sibTrans" presStyleLbl="sibTrans2D1" presStyleIdx="0" presStyleCnt="0"/>
      <dgm:spPr/>
    </dgm:pt>
    <dgm:pt modelId="{C3016E97-954E-47E3-BE91-37EB18001E9F}" type="pres">
      <dgm:prSet presAssocID="{104CDDBE-FC0F-4C0B-AF23-4F006C64F09F}" presName="compNode" presStyleCnt="0"/>
      <dgm:spPr/>
    </dgm:pt>
    <dgm:pt modelId="{60968F9F-3373-4925-A650-7FF55ADFDB92}" type="pres">
      <dgm:prSet presAssocID="{104CDDBE-FC0F-4C0B-AF23-4F006C64F09F}" presName="childRect" presStyleLbl="bgAcc1" presStyleIdx="1" presStyleCnt="2" custScaleY="124871" custLinFactNeighborY="-14736">
        <dgm:presLayoutVars>
          <dgm:bulletEnabled val="1"/>
        </dgm:presLayoutVars>
      </dgm:prSet>
      <dgm:spPr/>
    </dgm:pt>
    <dgm:pt modelId="{D737D15B-58DA-4F24-B821-D6DC432C1B80}" type="pres">
      <dgm:prSet presAssocID="{104CDDBE-FC0F-4C0B-AF23-4F006C64F09F}" presName="parentText" presStyleLbl="node1" presStyleIdx="0" presStyleCnt="0">
        <dgm:presLayoutVars>
          <dgm:chMax val="0"/>
          <dgm:bulletEnabled val="1"/>
        </dgm:presLayoutVars>
      </dgm:prSet>
      <dgm:spPr/>
    </dgm:pt>
    <dgm:pt modelId="{A205D2E4-8F8A-4B1A-BF00-C81FCBC084ED}" type="pres">
      <dgm:prSet presAssocID="{104CDDBE-FC0F-4C0B-AF23-4F006C64F09F}" presName="parentRect" presStyleLbl="alignNode1" presStyleIdx="1" presStyleCnt="2" custLinFactNeighborY="8572"/>
      <dgm:spPr/>
    </dgm:pt>
    <dgm:pt modelId="{5EE92ACC-F555-4B89-BBA2-5EC4D3280AFC}" type="pres">
      <dgm:prSet presAssocID="{104CDDBE-FC0F-4C0B-AF23-4F006C64F09F}" presName="adorn" presStyleLbl="fgAccFollowNode1" presStyleIdx="1" presStyleCnt="2"/>
      <dgm:spPr/>
    </dgm:pt>
  </dgm:ptLst>
  <dgm:cxnLst>
    <dgm:cxn modelId="{26F2C70F-6EBE-407E-B3EE-9214CE07B505}" type="presOf" srcId="{872048EF-05E9-49E0-B546-B9647C4E2392}" destId="{2150BE3D-9BD3-448A-A6DB-3B06320CEE88}" srcOrd="0" destOrd="0" presId="urn:microsoft.com/office/officeart/2005/8/layout/bList2"/>
    <dgm:cxn modelId="{59399616-8A2F-40FE-A315-894968A7F40E}" type="presOf" srcId="{96398140-5CD5-4B17-8645-FEE1DCA3B899}" destId="{9A7035C1-CD0A-4C76-9A76-8B4D0DFDA9ED}" srcOrd="1" destOrd="0" presId="urn:microsoft.com/office/officeart/2005/8/layout/bList2"/>
    <dgm:cxn modelId="{397CF616-2241-476D-9426-9F8541AB2146}" type="presOf" srcId="{7F3DDDD7-A88F-43DB-B81E-78D5B149A478}" destId="{1A4B8849-9D6A-4028-91FC-293C1154C25F}" srcOrd="0" destOrd="4" presId="urn:microsoft.com/office/officeart/2005/8/layout/bList2"/>
    <dgm:cxn modelId="{ACA76927-87C7-4243-9788-735260DFCC45}" type="presOf" srcId="{8B7C58EC-3582-4B69-9245-F4CA07F15DB9}" destId="{60968F9F-3373-4925-A650-7FF55ADFDB92}" srcOrd="0" destOrd="2" presId="urn:microsoft.com/office/officeart/2005/8/layout/bList2"/>
    <dgm:cxn modelId="{9C6CDA36-78FF-4109-BABA-E04ACF123B29}" srcId="{96398140-5CD5-4B17-8645-FEE1DCA3B899}" destId="{ED526E37-43BB-4045-BF51-F35913F5A65E}" srcOrd="3" destOrd="0" parTransId="{56A4DDAF-CE14-42ED-A15D-81BE28B25238}" sibTransId="{EA563BED-1CAF-4040-A41E-516D0859642F}"/>
    <dgm:cxn modelId="{FA10663B-4B41-41FD-8C7C-6D7F660BE568}" type="presOf" srcId="{593638E3-A2D9-400A-8C73-9E3D835B98D1}" destId="{60968F9F-3373-4925-A650-7FF55ADFDB92}" srcOrd="0" destOrd="3" presId="urn:microsoft.com/office/officeart/2005/8/layout/bList2"/>
    <dgm:cxn modelId="{B080B35C-3708-478F-9DC0-1E4AEFEF7FF2}" srcId="{104CDDBE-FC0F-4C0B-AF23-4F006C64F09F}" destId="{6B31F72D-20A6-4574-A72A-33329E3C218E}" srcOrd="0" destOrd="0" parTransId="{1F9DC6F2-86D4-425B-AA4D-DB99D3243C01}" sibTransId="{83D2AF41-7B9B-405E-9C9E-7E59DEEE1826}"/>
    <dgm:cxn modelId="{F5482D49-2E0F-4701-97D9-99AD6B57E606}" srcId="{96398140-5CD5-4B17-8645-FEE1DCA3B899}" destId="{E182DFDE-EF15-4E65-88C8-0A7E4467A773}" srcOrd="2" destOrd="0" parTransId="{E0DD5A20-4216-445A-89DF-359093C26A87}" sibTransId="{196024DF-DC81-43BC-906E-3C57C1204591}"/>
    <dgm:cxn modelId="{99C1524A-CA20-4DAA-82AF-07C5A16DD797}" srcId="{96398140-5CD5-4B17-8645-FEE1DCA3B899}" destId="{7F3DDDD7-A88F-43DB-B81E-78D5B149A478}" srcOrd="4" destOrd="0" parTransId="{57346B77-8C1A-467E-8451-E67296A71CB9}" sibTransId="{626C97CB-7730-4F31-A888-95D5CDA06210}"/>
    <dgm:cxn modelId="{DC4FAF6B-1533-4564-9D0C-03BFD7BA94D1}" type="presOf" srcId="{375181EC-1A9B-4859-A758-0C70C4E783E7}" destId="{1A4B8849-9D6A-4028-91FC-293C1154C25F}" srcOrd="0" destOrd="0" presId="urn:microsoft.com/office/officeart/2005/8/layout/bList2"/>
    <dgm:cxn modelId="{6B16AF77-FA1D-41BB-A27A-03E518CA2BDF}" type="presOf" srcId="{96398140-5CD5-4B17-8645-FEE1DCA3B899}" destId="{78B02930-ACE0-4A9F-A32D-25F78E071872}" srcOrd="0" destOrd="0" presId="urn:microsoft.com/office/officeart/2005/8/layout/bList2"/>
    <dgm:cxn modelId="{FF33FB7D-8B93-4FF3-9D5B-1ED19CDA28EC}" type="presOf" srcId="{07F40CE5-C48E-43AA-BE0D-A44A28A56580}" destId="{1A4B8849-9D6A-4028-91FC-293C1154C25F}" srcOrd="0" destOrd="6" presId="urn:microsoft.com/office/officeart/2005/8/layout/bList2"/>
    <dgm:cxn modelId="{DDA28183-8806-4A28-B3A3-809B7C99064D}" srcId="{6BD20164-E0C4-445F-BBFA-488E743C988B}" destId="{96398140-5CD5-4B17-8645-FEE1DCA3B899}" srcOrd="0" destOrd="0" parTransId="{8A08EE16-7CED-45CD-98DA-2712B2DFA917}" sibTransId="{872048EF-05E9-49E0-B546-B9647C4E2392}"/>
    <dgm:cxn modelId="{D3E15D90-A8B0-430C-B9A5-19B7108C5738}" srcId="{96398140-5CD5-4B17-8645-FEE1DCA3B899}" destId="{07F40CE5-C48E-43AA-BE0D-A44A28A56580}" srcOrd="6" destOrd="0" parTransId="{7C6F1A94-059D-4FC6-A348-1472D8F5375C}" sibTransId="{E1F1479D-66E0-45F8-858A-521A8CC9A467}"/>
    <dgm:cxn modelId="{BA76BB90-C8DF-48D5-AD23-397E170ED3D9}" type="presOf" srcId="{E182DFDE-EF15-4E65-88C8-0A7E4467A773}" destId="{1A4B8849-9D6A-4028-91FC-293C1154C25F}" srcOrd="0" destOrd="2" presId="urn:microsoft.com/office/officeart/2005/8/layout/bList2"/>
    <dgm:cxn modelId="{89EB7198-CA8D-46EB-9215-CCCB4EFD47CE}" srcId="{104CDDBE-FC0F-4C0B-AF23-4F006C64F09F}" destId="{593638E3-A2D9-400A-8C73-9E3D835B98D1}" srcOrd="3" destOrd="0" parTransId="{C91A2317-7875-47F9-900B-7F1FBCC55B22}" sibTransId="{199B9B6A-4B80-420B-A1BF-39FDD6C33024}"/>
    <dgm:cxn modelId="{2C32089B-78A5-4C8E-9A78-FF91AA383BF7}" type="presOf" srcId="{DF85286D-089F-4D69-8D4E-D963F60E4B4A}" destId="{60968F9F-3373-4925-A650-7FF55ADFDB92}" srcOrd="0" destOrd="1" presId="urn:microsoft.com/office/officeart/2005/8/layout/bList2"/>
    <dgm:cxn modelId="{0BAE639C-B0E0-477C-B36C-A60FCD6242EC}" type="presOf" srcId="{6AECB1D9-91FF-41E4-AE6E-8621752A3E8E}" destId="{60968F9F-3373-4925-A650-7FF55ADFDB92}" srcOrd="0" destOrd="4" presId="urn:microsoft.com/office/officeart/2005/8/layout/bList2"/>
    <dgm:cxn modelId="{C14B989C-47FA-40BB-A8DF-5A485B3426E0}" srcId="{96398140-5CD5-4B17-8645-FEE1DCA3B899}" destId="{375181EC-1A9B-4859-A758-0C70C4E783E7}" srcOrd="0" destOrd="0" parTransId="{36437C74-4438-4F99-9B80-035AB799B52E}" sibTransId="{03E7E6FB-9E4A-408D-B192-15D0CBDC86B8}"/>
    <dgm:cxn modelId="{AAB9A7A3-21CD-454C-AE3A-83FBA210FE21}" srcId="{104CDDBE-FC0F-4C0B-AF23-4F006C64F09F}" destId="{DF85286D-089F-4D69-8D4E-D963F60E4B4A}" srcOrd="1" destOrd="0" parTransId="{3B84C27C-90AE-4814-B4C0-56344FB10842}" sibTransId="{DF197F94-12B5-4E98-9E96-5A95B3AB1EB8}"/>
    <dgm:cxn modelId="{B464EFB0-27D6-40E7-A104-36290192D653}" type="presOf" srcId="{A30DE6C5-B215-4388-B3F3-336E53FCC7A9}" destId="{1A4B8849-9D6A-4028-91FC-293C1154C25F}" srcOrd="0" destOrd="1" presId="urn:microsoft.com/office/officeart/2005/8/layout/bList2"/>
    <dgm:cxn modelId="{7CDB07B1-D6FB-46BE-8440-8273A9DD131D}" srcId="{96398140-5CD5-4B17-8645-FEE1DCA3B899}" destId="{C09B9BE9-8D70-46AB-9390-6EDF921C6E95}" srcOrd="5" destOrd="0" parTransId="{05E488F1-0B61-4ABE-A089-417686789074}" sibTransId="{7842B275-147F-4789-BF23-B5AFF268CCF2}"/>
    <dgm:cxn modelId="{C2C098B3-7DAF-4BC3-A826-FC433ED28151}" type="presOf" srcId="{104CDDBE-FC0F-4C0B-AF23-4F006C64F09F}" destId="{D737D15B-58DA-4F24-B821-D6DC432C1B80}" srcOrd="0" destOrd="0" presId="urn:microsoft.com/office/officeart/2005/8/layout/bList2"/>
    <dgm:cxn modelId="{013D21B8-3B06-4583-A758-42FEB52A8939}" srcId="{104CDDBE-FC0F-4C0B-AF23-4F006C64F09F}" destId="{9FE39046-FCC3-44D3-8228-07D0E72C2D1F}" srcOrd="5" destOrd="0" parTransId="{60B7B604-A03C-46BF-BFA4-7DB08CE5FBD3}" sibTransId="{ED00CAAD-DC51-4C14-898B-7B551060BB2A}"/>
    <dgm:cxn modelId="{0F0A57D5-A9FB-4973-A9C4-1BDEA39E6B4E}" srcId="{6BD20164-E0C4-445F-BBFA-488E743C988B}" destId="{104CDDBE-FC0F-4C0B-AF23-4F006C64F09F}" srcOrd="1" destOrd="0" parTransId="{635C0BC6-A55A-4565-B4BE-D3FF182F3D0B}" sibTransId="{193BB454-BC23-428A-8CA9-3750052D0704}"/>
    <dgm:cxn modelId="{43F41ADA-253F-48FD-BECA-29BD7998F153}" type="presOf" srcId="{9FE39046-FCC3-44D3-8228-07D0E72C2D1F}" destId="{60968F9F-3373-4925-A650-7FF55ADFDB92}" srcOrd="0" destOrd="5" presId="urn:microsoft.com/office/officeart/2005/8/layout/bList2"/>
    <dgm:cxn modelId="{B1FD19E5-FE32-4CDF-AF7F-D06B481FF28C}" type="presOf" srcId="{C09B9BE9-8D70-46AB-9390-6EDF921C6E95}" destId="{1A4B8849-9D6A-4028-91FC-293C1154C25F}" srcOrd="0" destOrd="5" presId="urn:microsoft.com/office/officeart/2005/8/layout/bList2"/>
    <dgm:cxn modelId="{DF43F7E5-FB81-4EEC-8D90-6A6623FFA17E}" type="presOf" srcId="{6B31F72D-20A6-4574-A72A-33329E3C218E}" destId="{60968F9F-3373-4925-A650-7FF55ADFDB92}" srcOrd="0" destOrd="0" presId="urn:microsoft.com/office/officeart/2005/8/layout/bList2"/>
    <dgm:cxn modelId="{08496EE6-102F-430F-B77C-DE280BA607A7}" srcId="{104CDDBE-FC0F-4C0B-AF23-4F006C64F09F}" destId="{8B7C58EC-3582-4B69-9245-F4CA07F15DB9}" srcOrd="2" destOrd="0" parTransId="{C23F06D1-46D4-4694-90AD-47E507F21643}" sibTransId="{137A4353-FD52-4B73-A937-51EAF3358C9A}"/>
    <dgm:cxn modelId="{D901F2EA-E180-45FE-B109-C16477A16E4C}" srcId="{96398140-5CD5-4B17-8645-FEE1DCA3B899}" destId="{A30DE6C5-B215-4388-B3F3-336E53FCC7A9}" srcOrd="1" destOrd="0" parTransId="{2A98D2ED-072D-428E-A8D7-9213640328F6}" sibTransId="{675C9548-F02B-49DE-AA46-B5947EFEB614}"/>
    <dgm:cxn modelId="{2617BCF3-CA3C-47CF-96F4-58E3F4F254DC}" srcId="{104CDDBE-FC0F-4C0B-AF23-4F006C64F09F}" destId="{6AECB1D9-91FF-41E4-AE6E-8621752A3E8E}" srcOrd="4" destOrd="0" parTransId="{61974E5C-FB40-4D6C-ABA6-A14DC27F1824}" sibTransId="{4C0F7EB0-8A2C-4949-B0BA-C3031D13A14F}"/>
    <dgm:cxn modelId="{280B22F5-0E97-49E8-B8F6-AF163B32DE43}" type="presOf" srcId="{6BD20164-E0C4-445F-BBFA-488E743C988B}" destId="{601DC873-2AB8-466B-A88A-09C493B53900}" srcOrd="0" destOrd="0" presId="urn:microsoft.com/office/officeart/2005/8/layout/bList2"/>
    <dgm:cxn modelId="{8423C6F5-BD3D-4937-BFDD-6966BB8E9778}" type="presOf" srcId="{ED526E37-43BB-4045-BF51-F35913F5A65E}" destId="{1A4B8849-9D6A-4028-91FC-293C1154C25F}" srcOrd="0" destOrd="3" presId="urn:microsoft.com/office/officeart/2005/8/layout/bList2"/>
    <dgm:cxn modelId="{FC0AE7F6-B797-41F8-8EE8-25EFB0EE38C2}" type="presOf" srcId="{104CDDBE-FC0F-4C0B-AF23-4F006C64F09F}" destId="{A205D2E4-8F8A-4B1A-BF00-C81FCBC084ED}" srcOrd="1" destOrd="0" presId="urn:microsoft.com/office/officeart/2005/8/layout/bList2"/>
    <dgm:cxn modelId="{269F0EF7-0385-45E7-AE90-313033E67CAC}" type="presParOf" srcId="{601DC873-2AB8-466B-A88A-09C493B53900}" destId="{4CBF211A-8541-4A40-A997-FEC04410D365}" srcOrd="0" destOrd="0" presId="urn:microsoft.com/office/officeart/2005/8/layout/bList2"/>
    <dgm:cxn modelId="{361891E6-591B-4EC4-ADAE-CBB318042381}" type="presParOf" srcId="{4CBF211A-8541-4A40-A997-FEC04410D365}" destId="{1A4B8849-9D6A-4028-91FC-293C1154C25F}" srcOrd="0" destOrd="0" presId="urn:microsoft.com/office/officeart/2005/8/layout/bList2"/>
    <dgm:cxn modelId="{E36840E2-A8D1-41A4-840F-D3D56328B6D8}" type="presParOf" srcId="{4CBF211A-8541-4A40-A997-FEC04410D365}" destId="{78B02930-ACE0-4A9F-A32D-25F78E071872}" srcOrd="1" destOrd="0" presId="urn:microsoft.com/office/officeart/2005/8/layout/bList2"/>
    <dgm:cxn modelId="{3B0974E7-F4F4-4B51-B537-CAEC37986BA1}" type="presParOf" srcId="{4CBF211A-8541-4A40-A997-FEC04410D365}" destId="{9A7035C1-CD0A-4C76-9A76-8B4D0DFDA9ED}" srcOrd="2" destOrd="0" presId="urn:microsoft.com/office/officeart/2005/8/layout/bList2"/>
    <dgm:cxn modelId="{057E74B3-3D90-417B-8A32-136424847AD9}" type="presParOf" srcId="{4CBF211A-8541-4A40-A997-FEC04410D365}" destId="{418D5B85-AED4-4CD7-8ED0-70E8FDCC4F41}" srcOrd="3" destOrd="0" presId="urn:microsoft.com/office/officeart/2005/8/layout/bList2"/>
    <dgm:cxn modelId="{E2209E18-7E0D-4C5C-A2F5-31009E2A57F5}" type="presParOf" srcId="{601DC873-2AB8-466B-A88A-09C493B53900}" destId="{2150BE3D-9BD3-448A-A6DB-3B06320CEE88}" srcOrd="1" destOrd="0" presId="urn:microsoft.com/office/officeart/2005/8/layout/bList2"/>
    <dgm:cxn modelId="{7E1F2E05-9D9C-4168-A4D6-1A13DE012874}" type="presParOf" srcId="{601DC873-2AB8-466B-A88A-09C493B53900}" destId="{C3016E97-954E-47E3-BE91-37EB18001E9F}" srcOrd="2" destOrd="0" presId="urn:microsoft.com/office/officeart/2005/8/layout/bList2"/>
    <dgm:cxn modelId="{82266591-EF67-4275-8740-8D19D77E5822}" type="presParOf" srcId="{C3016E97-954E-47E3-BE91-37EB18001E9F}" destId="{60968F9F-3373-4925-A650-7FF55ADFDB92}" srcOrd="0" destOrd="0" presId="urn:microsoft.com/office/officeart/2005/8/layout/bList2"/>
    <dgm:cxn modelId="{1F93EA3A-8797-481D-B216-A0DF99417630}" type="presParOf" srcId="{C3016E97-954E-47E3-BE91-37EB18001E9F}" destId="{D737D15B-58DA-4F24-B821-D6DC432C1B80}" srcOrd="1" destOrd="0" presId="urn:microsoft.com/office/officeart/2005/8/layout/bList2"/>
    <dgm:cxn modelId="{8C2B85FB-E398-41D5-B277-E9F2D456AC81}" type="presParOf" srcId="{C3016E97-954E-47E3-BE91-37EB18001E9F}" destId="{A205D2E4-8F8A-4B1A-BF00-C81FCBC084ED}" srcOrd="2" destOrd="0" presId="urn:microsoft.com/office/officeart/2005/8/layout/bList2"/>
    <dgm:cxn modelId="{7F3DC77B-6689-4A6E-92B7-EB1FA7D8722F}" type="presParOf" srcId="{C3016E97-954E-47E3-BE91-37EB18001E9F}" destId="{5EE92ACC-F555-4B89-BBA2-5EC4D3280AF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B2E1E-14A5-4148-BABD-C46843EFB070}" type="doc">
      <dgm:prSet loTypeId="urn:microsoft.com/office/officeart/2008/layout/VerticalCurvedList" loCatId="list" qsTypeId="urn:microsoft.com/office/officeart/2005/8/quickstyle/simple3" qsCatId="simple" csTypeId="urn:microsoft.com/office/officeart/2005/8/colors/accent1_5" csCatId="accent1"/>
      <dgm:spPr/>
      <dgm:t>
        <a:bodyPr/>
        <a:lstStyle/>
        <a:p>
          <a:endParaRPr lang="zh-TW" altLang="en-US"/>
        </a:p>
      </dgm:t>
    </dgm:pt>
    <dgm:pt modelId="{9B2D581C-63CB-4756-B3A4-D4C8491978F3}">
      <dgm:prSet custT="1"/>
      <dgm:spPr/>
      <dgm:t>
        <a:bodyPr/>
        <a:lstStyle/>
        <a:p>
          <a:pPr rtl="0"/>
          <a:r>
            <a:rPr kumimoji="1" lang="zh-TW" altLang="en-US" sz="2400" baseline="0" dirty="0"/>
            <a:t>輸入資料</a:t>
          </a:r>
          <a:endParaRPr lang="zh-TW" altLang="en-US" sz="2400" dirty="0"/>
        </a:p>
      </dgm:t>
    </dgm:pt>
    <dgm:pt modelId="{21D9653C-34E9-4A70-A364-853A2484B05A}" type="parTrans" cxnId="{77C68B32-E1F0-4507-9606-F4AEB4391D78}">
      <dgm:prSet/>
      <dgm:spPr/>
      <dgm:t>
        <a:bodyPr/>
        <a:lstStyle/>
        <a:p>
          <a:endParaRPr lang="zh-TW" altLang="en-US"/>
        </a:p>
      </dgm:t>
    </dgm:pt>
    <dgm:pt modelId="{01A9CADD-F7E9-480C-86EE-47EE3C8582A3}" type="sibTrans" cxnId="{77C68B32-E1F0-4507-9606-F4AEB4391D78}">
      <dgm:prSet/>
      <dgm:spPr/>
      <dgm:t>
        <a:bodyPr/>
        <a:lstStyle/>
        <a:p>
          <a:endParaRPr lang="zh-TW" altLang="en-US"/>
        </a:p>
      </dgm:t>
    </dgm:pt>
    <dgm:pt modelId="{DCA793FC-E832-44DD-B3F5-F8A750A66755}">
      <dgm:prSet custT="1"/>
      <dgm:spPr/>
      <dgm:t>
        <a:bodyPr/>
        <a:lstStyle/>
        <a:p>
          <a:pPr rtl="0"/>
          <a:r>
            <a:rPr kumimoji="1" lang="zh-TW" altLang="en-US" sz="2400" baseline="0"/>
            <a:t>修改資料</a:t>
          </a:r>
          <a:endParaRPr lang="zh-TW" altLang="en-US" sz="2400"/>
        </a:p>
      </dgm:t>
    </dgm:pt>
    <dgm:pt modelId="{C6B0DB43-B420-44E5-8414-035A3DE2A6DD}" type="parTrans" cxnId="{E046CB7A-519E-43DD-95DC-53FCC37F0B59}">
      <dgm:prSet/>
      <dgm:spPr/>
      <dgm:t>
        <a:bodyPr/>
        <a:lstStyle/>
        <a:p>
          <a:endParaRPr lang="zh-TW" altLang="en-US"/>
        </a:p>
      </dgm:t>
    </dgm:pt>
    <dgm:pt modelId="{1CB2038A-698E-41DE-8605-0CC2F3D664B7}" type="sibTrans" cxnId="{E046CB7A-519E-43DD-95DC-53FCC37F0B59}">
      <dgm:prSet/>
      <dgm:spPr/>
      <dgm:t>
        <a:bodyPr/>
        <a:lstStyle/>
        <a:p>
          <a:endParaRPr lang="zh-TW" altLang="en-US"/>
        </a:p>
      </dgm:t>
    </dgm:pt>
    <dgm:pt modelId="{EAC7ADB6-4486-4EAD-BF0A-90EB29C1C141}">
      <dgm:prSet custT="1"/>
      <dgm:spPr/>
      <dgm:t>
        <a:bodyPr/>
        <a:lstStyle/>
        <a:p>
          <a:pPr rtl="0"/>
          <a:r>
            <a:rPr kumimoji="1" lang="zh-TW" altLang="en-US" sz="2400" baseline="0"/>
            <a:t>選取範圍</a:t>
          </a:r>
          <a:endParaRPr lang="zh-TW" altLang="en-US" sz="2400"/>
        </a:p>
      </dgm:t>
    </dgm:pt>
    <dgm:pt modelId="{444EB92E-E412-450F-9586-A443BAEBEA8D}" type="parTrans" cxnId="{E62C973A-F825-4E9A-85ED-177A031EC3F4}">
      <dgm:prSet/>
      <dgm:spPr/>
      <dgm:t>
        <a:bodyPr/>
        <a:lstStyle/>
        <a:p>
          <a:endParaRPr lang="zh-TW" altLang="en-US"/>
        </a:p>
      </dgm:t>
    </dgm:pt>
    <dgm:pt modelId="{8B3D3839-9013-4FAA-8E76-A2AAE45F88DF}" type="sibTrans" cxnId="{E62C973A-F825-4E9A-85ED-177A031EC3F4}">
      <dgm:prSet/>
      <dgm:spPr/>
      <dgm:t>
        <a:bodyPr/>
        <a:lstStyle/>
        <a:p>
          <a:endParaRPr lang="zh-TW" altLang="en-US"/>
        </a:p>
      </dgm:t>
    </dgm:pt>
    <dgm:pt modelId="{7ABF2876-A8E8-4DCD-9ECA-C0D36E24B6E2}">
      <dgm:prSet custT="1"/>
      <dgm:spPr/>
      <dgm:t>
        <a:bodyPr/>
        <a:lstStyle/>
        <a:p>
          <a:pPr rtl="0"/>
          <a:r>
            <a:rPr kumimoji="1" lang="zh-TW" altLang="en-US" sz="2400" baseline="0"/>
            <a:t>複製資料</a:t>
          </a:r>
          <a:endParaRPr lang="zh-TW" altLang="en-US" sz="2400"/>
        </a:p>
      </dgm:t>
    </dgm:pt>
    <dgm:pt modelId="{7AEA674D-2D78-48C9-9B17-F059D97B4850}" type="parTrans" cxnId="{3365908A-86C3-467E-9E5F-A362395F59AA}">
      <dgm:prSet/>
      <dgm:spPr/>
      <dgm:t>
        <a:bodyPr/>
        <a:lstStyle/>
        <a:p>
          <a:endParaRPr lang="zh-TW" altLang="en-US"/>
        </a:p>
      </dgm:t>
    </dgm:pt>
    <dgm:pt modelId="{A61F2AF3-7134-49C2-9D8D-542B66EA1C9E}" type="sibTrans" cxnId="{3365908A-86C3-467E-9E5F-A362395F59AA}">
      <dgm:prSet/>
      <dgm:spPr/>
      <dgm:t>
        <a:bodyPr/>
        <a:lstStyle/>
        <a:p>
          <a:endParaRPr lang="zh-TW" altLang="en-US"/>
        </a:p>
      </dgm:t>
    </dgm:pt>
    <dgm:pt modelId="{4B22774D-7B31-404D-B6D0-0F1837007A50}">
      <dgm:prSet custT="1"/>
      <dgm:spPr/>
      <dgm:t>
        <a:bodyPr/>
        <a:lstStyle/>
        <a:p>
          <a:pPr rtl="0"/>
          <a:r>
            <a:rPr kumimoji="1" lang="zh-TW" altLang="en-US" sz="2400" baseline="0"/>
            <a:t>使用填滿控點</a:t>
          </a:r>
          <a:endParaRPr lang="zh-TW" altLang="en-US" sz="2400"/>
        </a:p>
      </dgm:t>
    </dgm:pt>
    <dgm:pt modelId="{5A2C8971-5F35-4235-8F52-59374E90C079}" type="parTrans" cxnId="{ADA5E787-33FA-4C40-A022-9EDDBEBC8B6D}">
      <dgm:prSet/>
      <dgm:spPr/>
      <dgm:t>
        <a:bodyPr/>
        <a:lstStyle/>
        <a:p>
          <a:endParaRPr lang="zh-TW" altLang="en-US"/>
        </a:p>
      </dgm:t>
    </dgm:pt>
    <dgm:pt modelId="{6DED63FE-13BC-47DD-80BB-B1AC08281BE3}" type="sibTrans" cxnId="{ADA5E787-33FA-4C40-A022-9EDDBEBC8B6D}">
      <dgm:prSet/>
      <dgm:spPr/>
      <dgm:t>
        <a:bodyPr/>
        <a:lstStyle/>
        <a:p>
          <a:endParaRPr lang="zh-TW" altLang="en-US"/>
        </a:p>
      </dgm:t>
    </dgm:pt>
    <dgm:pt modelId="{5534EC0A-672A-47C6-84EB-E52A6227E49B}">
      <dgm:prSet custT="1"/>
      <dgm:spPr/>
      <dgm:t>
        <a:bodyPr/>
        <a:lstStyle/>
        <a:p>
          <a:pPr rtl="0"/>
          <a:r>
            <a:rPr kumimoji="1" lang="zh-TW" altLang="en-US" sz="2400" baseline="0"/>
            <a:t>搬移資料</a:t>
          </a:r>
          <a:endParaRPr lang="zh-TW" altLang="en-US" sz="2400"/>
        </a:p>
      </dgm:t>
    </dgm:pt>
    <dgm:pt modelId="{72959C89-3490-4185-98DE-FC6E7DF92065}" type="parTrans" cxnId="{F582695C-2980-4D85-8419-1CDDBC557063}">
      <dgm:prSet/>
      <dgm:spPr/>
      <dgm:t>
        <a:bodyPr/>
        <a:lstStyle/>
        <a:p>
          <a:endParaRPr lang="zh-TW" altLang="en-US"/>
        </a:p>
      </dgm:t>
    </dgm:pt>
    <dgm:pt modelId="{9E62E62B-4285-4626-B8A8-3496F3470545}" type="sibTrans" cxnId="{F582695C-2980-4D85-8419-1CDDBC557063}">
      <dgm:prSet/>
      <dgm:spPr/>
      <dgm:t>
        <a:bodyPr/>
        <a:lstStyle/>
        <a:p>
          <a:endParaRPr lang="zh-TW" altLang="en-US"/>
        </a:p>
      </dgm:t>
    </dgm:pt>
    <dgm:pt modelId="{6FD28D46-541D-47ED-BDB3-527CD8E06AA8}">
      <dgm:prSet custT="1"/>
      <dgm:spPr/>
      <dgm:t>
        <a:bodyPr/>
        <a:lstStyle/>
        <a:p>
          <a:pPr rtl="0"/>
          <a:r>
            <a:rPr kumimoji="1" lang="zh-TW" sz="2400" baseline="0"/>
            <a:t>刪除</a:t>
          </a:r>
          <a:r>
            <a:rPr kumimoji="1" lang="en-US" sz="2400" baseline="0"/>
            <a:t>/</a:t>
          </a:r>
          <a:r>
            <a:rPr kumimoji="1" lang="zh-TW" sz="2400" baseline="0"/>
            <a:t>清除資料</a:t>
          </a:r>
          <a:endParaRPr lang="zh-TW" sz="2400"/>
        </a:p>
      </dgm:t>
    </dgm:pt>
    <dgm:pt modelId="{1C345878-95DE-4D03-BEB1-0082558F5924}" type="parTrans" cxnId="{BB9F40DC-B47B-45DF-B2E0-1E9CB4126814}">
      <dgm:prSet/>
      <dgm:spPr/>
      <dgm:t>
        <a:bodyPr/>
        <a:lstStyle/>
        <a:p>
          <a:endParaRPr lang="zh-TW" altLang="en-US"/>
        </a:p>
      </dgm:t>
    </dgm:pt>
    <dgm:pt modelId="{75843CED-F709-44D9-8AE4-314C7F4E9785}" type="sibTrans" cxnId="{BB9F40DC-B47B-45DF-B2E0-1E9CB4126814}">
      <dgm:prSet/>
      <dgm:spPr/>
      <dgm:t>
        <a:bodyPr/>
        <a:lstStyle/>
        <a:p>
          <a:endParaRPr lang="zh-TW" altLang="en-US"/>
        </a:p>
      </dgm:t>
    </dgm:pt>
    <dgm:pt modelId="{2E337AB6-9251-46A6-AFBF-3BABC63E43F2}">
      <dgm:prSet/>
      <dgm:spPr/>
      <dgm:t>
        <a:bodyPr/>
        <a:lstStyle/>
        <a:p>
          <a:endParaRPr lang="zh-TW" altLang="en-US"/>
        </a:p>
      </dgm:t>
    </dgm:pt>
    <dgm:pt modelId="{E94EBA2F-5745-443F-A00E-81ADEFFE079E}" type="parTrans" cxnId="{D56BD28D-91B1-4778-90A3-457605F0D783}">
      <dgm:prSet/>
      <dgm:spPr/>
      <dgm:t>
        <a:bodyPr/>
        <a:lstStyle/>
        <a:p>
          <a:endParaRPr lang="zh-TW" altLang="en-US"/>
        </a:p>
      </dgm:t>
    </dgm:pt>
    <dgm:pt modelId="{5574BFF4-3D41-4A65-8C90-1FCC571E9A90}" type="sibTrans" cxnId="{D56BD28D-91B1-4778-90A3-457605F0D783}">
      <dgm:prSet/>
      <dgm:spPr/>
      <dgm:t>
        <a:bodyPr/>
        <a:lstStyle/>
        <a:p>
          <a:endParaRPr lang="zh-TW" altLang="en-US"/>
        </a:p>
      </dgm:t>
    </dgm:pt>
    <dgm:pt modelId="{C986B081-0B08-4043-ADBD-03C28EE1DE0A}" type="pres">
      <dgm:prSet presAssocID="{4BFB2E1E-14A5-4148-BABD-C46843EFB070}" presName="Name0" presStyleCnt="0">
        <dgm:presLayoutVars>
          <dgm:chMax val="7"/>
          <dgm:chPref val="7"/>
          <dgm:dir/>
        </dgm:presLayoutVars>
      </dgm:prSet>
      <dgm:spPr/>
    </dgm:pt>
    <dgm:pt modelId="{02FDDA07-3081-42CA-8769-53160497C5E9}" type="pres">
      <dgm:prSet presAssocID="{4BFB2E1E-14A5-4148-BABD-C46843EFB070}" presName="Name1" presStyleCnt="0"/>
      <dgm:spPr/>
    </dgm:pt>
    <dgm:pt modelId="{A1D64129-96E3-4D64-9003-1C436414D3D0}" type="pres">
      <dgm:prSet presAssocID="{4BFB2E1E-14A5-4148-BABD-C46843EFB070}" presName="cycle" presStyleCnt="0"/>
      <dgm:spPr/>
    </dgm:pt>
    <dgm:pt modelId="{BC1965A5-0036-4987-881D-7743AB06ED82}" type="pres">
      <dgm:prSet presAssocID="{4BFB2E1E-14A5-4148-BABD-C46843EFB070}" presName="srcNode" presStyleLbl="node1" presStyleIdx="0" presStyleCnt="7"/>
      <dgm:spPr/>
    </dgm:pt>
    <dgm:pt modelId="{108C06A4-227A-4A5B-A81F-54CA29D553A5}" type="pres">
      <dgm:prSet presAssocID="{4BFB2E1E-14A5-4148-BABD-C46843EFB070}" presName="conn" presStyleLbl="parChTrans1D2" presStyleIdx="0" presStyleCnt="1"/>
      <dgm:spPr/>
    </dgm:pt>
    <dgm:pt modelId="{EC8C4C13-F57D-4616-B37C-E0905A940129}" type="pres">
      <dgm:prSet presAssocID="{4BFB2E1E-14A5-4148-BABD-C46843EFB070}" presName="extraNode" presStyleLbl="node1" presStyleIdx="0" presStyleCnt="7"/>
      <dgm:spPr/>
    </dgm:pt>
    <dgm:pt modelId="{289DEE9E-AD37-49B3-A7E3-A811D82FDFE0}" type="pres">
      <dgm:prSet presAssocID="{4BFB2E1E-14A5-4148-BABD-C46843EFB070}" presName="dstNode" presStyleLbl="node1" presStyleIdx="0" presStyleCnt="7"/>
      <dgm:spPr/>
    </dgm:pt>
    <dgm:pt modelId="{5B19FDC6-1020-4E43-B0B2-8A1D422BF919}" type="pres">
      <dgm:prSet presAssocID="{9B2D581C-63CB-4756-B3A4-D4C8491978F3}" presName="text_1" presStyleLbl="node1" presStyleIdx="0" presStyleCnt="7">
        <dgm:presLayoutVars>
          <dgm:bulletEnabled val="1"/>
        </dgm:presLayoutVars>
      </dgm:prSet>
      <dgm:spPr/>
    </dgm:pt>
    <dgm:pt modelId="{5477D572-0B1D-43AF-AD88-5FEEF81105BA}" type="pres">
      <dgm:prSet presAssocID="{9B2D581C-63CB-4756-B3A4-D4C8491978F3}" presName="accent_1" presStyleCnt="0"/>
      <dgm:spPr/>
    </dgm:pt>
    <dgm:pt modelId="{EC55D7B1-D354-4173-8E51-860CEEBCAC7D}" type="pres">
      <dgm:prSet presAssocID="{9B2D581C-63CB-4756-B3A4-D4C8491978F3}" presName="accentRepeatNode" presStyleLbl="solidFgAcc1" presStyleIdx="0" presStyleCnt="7"/>
      <dgm:spPr/>
    </dgm:pt>
    <dgm:pt modelId="{1FAD43C6-6779-493E-BC23-348FB0C5F6C0}" type="pres">
      <dgm:prSet presAssocID="{DCA793FC-E832-44DD-B3F5-F8A750A66755}" presName="text_2" presStyleLbl="node1" presStyleIdx="1" presStyleCnt="7">
        <dgm:presLayoutVars>
          <dgm:bulletEnabled val="1"/>
        </dgm:presLayoutVars>
      </dgm:prSet>
      <dgm:spPr/>
    </dgm:pt>
    <dgm:pt modelId="{187E9F92-7712-47EA-B6D0-533C8129EC58}" type="pres">
      <dgm:prSet presAssocID="{DCA793FC-E832-44DD-B3F5-F8A750A66755}" presName="accent_2" presStyleCnt="0"/>
      <dgm:spPr/>
    </dgm:pt>
    <dgm:pt modelId="{C647C87E-D3DA-42FA-8154-B08A15CAE7E0}" type="pres">
      <dgm:prSet presAssocID="{DCA793FC-E832-44DD-B3F5-F8A750A66755}" presName="accentRepeatNode" presStyleLbl="solidFgAcc1" presStyleIdx="1" presStyleCnt="7"/>
      <dgm:spPr/>
    </dgm:pt>
    <dgm:pt modelId="{175C8F31-DB7D-4691-B1FC-BFC24156BF93}" type="pres">
      <dgm:prSet presAssocID="{EAC7ADB6-4486-4EAD-BF0A-90EB29C1C141}" presName="text_3" presStyleLbl="node1" presStyleIdx="2" presStyleCnt="7">
        <dgm:presLayoutVars>
          <dgm:bulletEnabled val="1"/>
        </dgm:presLayoutVars>
      </dgm:prSet>
      <dgm:spPr/>
    </dgm:pt>
    <dgm:pt modelId="{3BD7C904-EF7B-486B-9E8B-EE2E2DA9D406}" type="pres">
      <dgm:prSet presAssocID="{EAC7ADB6-4486-4EAD-BF0A-90EB29C1C141}" presName="accent_3" presStyleCnt="0"/>
      <dgm:spPr/>
    </dgm:pt>
    <dgm:pt modelId="{A5D3EAF0-2B21-417D-86EF-B3D62470C3B9}" type="pres">
      <dgm:prSet presAssocID="{EAC7ADB6-4486-4EAD-BF0A-90EB29C1C141}" presName="accentRepeatNode" presStyleLbl="solidFgAcc1" presStyleIdx="2" presStyleCnt="7"/>
      <dgm:spPr/>
    </dgm:pt>
    <dgm:pt modelId="{EDF08B72-5CA2-4461-92E6-69ACE775E8AD}" type="pres">
      <dgm:prSet presAssocID="{7ABF2876-A8E8-4DCD-9ECA-C0D36E24B6E2}" presName="text_4" presStyleLbl="node1" presStyleIdx="3" presStyleCnt="7">
        <dgm:presLayoutVars>
          <dgm:bulletEnabled val="1"/>
        </dgm:presLayoutVars>
      </dgm:prSet>
      <dgm:spPr/>
    </dgm:pt>
    <dgm:pt modelId="{9897838B-29A0-49F6-829F-EF0D118FBA57}" type="pres">
      <dgm:prSet presAssocID="{7ABF2876-A8E8-4DCD-9ECA-C0D36E24B6E2}" presName="accent_4" presStyleCnt="0"/>
      <dgm:spPr/>
    </dgm:pt>
    <dgm:pt modelId="{E8D324E7-3646-495C-835B-618AB7FE04F5}" type="pres">
      <dgm:prSet presAssocID="{7ABF2876-A8E8-4DCD-9ECA-C0D36E24B6E2}" presName="accentRepeatNode" presStyleLbl="solidFgAcc1" presStyleIdx="3" presStyleCnt="7"/>
      <dgm:spPr/>
    </dgm:pt>
    <dgm:pt modelId="{1D050B86-A783-46C1-897F-B519B41E7B73}" type="pres">
      <dgm:prSet presAssocID="{4B22774D-7B31-404D-B6D0-0F1837007A50}" presName="text_5" presStyleLbl="node1" presStyleIdx="4" presStyleCnt="7">
        <dgm:presLayoutVars>
          <dgm:bulletEnabled val="1"/>
        </dgm:presLayoutVars>
      </dgm:prSet>
      <dgm:spPr/>
    </dgm:pt>
    <dgm:pt modelId="{5B9AF7AD-501E-4DB6-8EA8-B077606BC0E9}" type="pres">
      <dgm:prSet presAssocID="{4B22774D-7B31-404D-B6D0-0F1837007A50}" presName="accent_5" presStyleCnt="0"/>
      <dgm:spPr/>
    </dgm:pt>
    <dgm:pt modelId="{85321DD7-EA74-4458-9FB1-8F3D3D01980F}" type="pres">
      <dgm:prSet presAssocID="{4B22774D-7B31-404D-B6D0-0F1837007A50}" presName="accentRepeatNode" presStyleLbl="solidFgAcc1" presStyleIdx="4" presStyleCnt="7"/>
      <dgm:spPr/>
    </dgm:pt>
    <dgm:pt modelId="{1E0FDA37-E437-42E4-853C-040877D23671}" type="pres">
      <dgm:prSet presAssocID="{5534EC0A-672A-47C6-84EB-E52A6227E49B}" presName="text_6" presStyleLbl="node1" presStyleIdx="5" presStyleCnt="7">
        <dgm:presLayoutVars>
          <dgm:bulletEnabled val="1"/>
        </dgm:presLayoutVars>
      </dgm:prSet>
      <dgm:spPr/>
    </dgm:pt>
    <dgm:pt modelId="{4EC542FD-798A-46F1-8B30-24AEC2C5C01C}" type="pres">
      <dgm:prSet presAssocID="{5534EC0A-672A-47C6-84EB-E52A6227E49B}" presName="accent_6" presStyleCnt="0"/>
      <dgm:spPr/>
    </dgm:pt>
    <dgm:pt modelId="{F09E1319-50AD-4634-8E87-9618BE2FB14D}" type="pres">
      <dgm:prSet presAssocID="{5534EC0A-672A-47C6-84EB-E52A6227E49B}" presName="accentRepeatNode" presStyleLbl="solidFgAcc1" presStyleIdx="5" presStyleCnt="7"/>
      <dgm:spPr/>
    </dgm:pt>
    <dgm:pt modelId="{FFAE0D5D-2E60-408F-BDB3-70269F3862AE}" type="pres">
      <dgm:prSet presAssocID="{6FD28D46-541D-47ED-BDB3-527CD8E06AA8}" presName="text_7" presStyleLbl="node1" presStyleIdx="6" presStyleCnt="7">
        <dgm:presLayoutVars>
          <dgm:bulletEnabled val="1"/>
        </dgm:presLayoutVars>
      </dgm:prSet>
      <dgm:spPr/>
    </dgm:pt>
    <dgm:pt modelId="{3672F3D8-7B8A-4A16-9998-75275A85DCD6}" type="pres">
      <dgm:prSet presAssocID="{6FD28D46-541D-47ED-BDB3-527CD8E06AA8}" presName="accent_7" presStyleCnt="0"/>
      <dgm:spPr/>
    </dgm:pt>
    <dgm:pt modelId="{E543B72A-24EA-4F11-BABF-D020358A1515}" type="pres">
      <dgm:prSet presAssocID="{6FD28D46-541D-47ED-BDB3-527CD8E06AA8}" presName="accentRepeatNode" presStyleLbl="solidFgAcc1" presStyleIdx="6" presStyleCnt="7"/>
      <dgm:spPr/>
    </dgm:pt>
  </dgm:ptLst>
  <dgm:cxnLst>
    <dgm:cxn modelId="{39384407-1EC0-4481-AD7F-E92EE060F45D}" type="presOf" srcId="{EAC7ADB6-4486-4EAD-BF0A-90EB29C1C141}" destId="{175C8F31-DB7D-4691-B1FC-BFC24156BF93}" srcOrd="0" destOrd="0" presId="urn:microsoft.com/office/officeart/2008/layout/VerticalCurvedList"/>
    <dgm:cxn modelId="{77C68B32-E1F0-4507-9606-F4AEB4391D78}" srcId="{4BFB2E1E-14A5-4148-BABD-C46843EFB070}" destId="{9B2D581C-63CB-4756-B3A4-D4C8491978F3}" srcOrd="0" destOrd="0" parTransId="{21D9653C-34E9-4A70-A364-853A2484B05A}" sibTransId="{01A9CADD-F7E9-480C-86EE-47EE3C8582A3}"/>
    <dgm:cxn modelId="{E62C973A-F825-4E9A-85ED-177A031EC3F4}" srcId="{4BFB2E1E-14A5-4148-BABD-C46843EFB070}" destId="{EAC7ADB6-4486-4EAD-BF0A-90EB29C1C141}" srcOrd="2" destOrd="0" parTransId="{444EB92E-E412-450F-9586-A443BAEBEA8D}" sibTransId="{8B3D3839-9013-4FAA-8E76-A2AAE45F88DF}"/>
    <dgm:cxn modelId="{F582695C-2980-4D85-8419-1CDDBC557063}" srcId="{4BFB2E1E-14A5-4148-BABD-C46843EFB070}" destId="{5534EC0A-672A-47C6-84EB-E52A6227E49B}" srcOrd="5" destOrd="0" parTransId="{72959C89-3490-4185-98DE-FC6E7DF92065}" sibTransId="{9E62E62B-4285-4626-B8A8-3496F3470545}"/>
    <dgm:cxn modelId="{1FFE5942-8B36-459C-94CF-D568D302378F}" type="presOf" srcId="{4BFB2E1E-14A5-4148-BABD-C46843EFB070}" destId="{C986B081-0B08-4043-ADBD-03C28EE1DE0A}" srcOrd="0" destOrd="0" presId="urn:microsoft.com/office/officeart/2008/layout/VerticalCurvedList"/>
    <dgm:cxn modelId="{9F332172-C944-4697-9CD0-A2D729CA2827}" type="presOf" srcId="{4B22774D-7B31-404D-B6D0-0F1837007A50}" destId="{1D050B86-A783-46C1-897F-B519B41E7B73}" srcOrd="0" destOrd="0" presId="urn:microsoft.com/office/officeart/2008/layout/VerticalCurvedList"/>
    <dgm:cxn modelId="{4393BA54-2A06-4462-9C21-B5A6EE2EE55C}" type="presOf" srcId="{6FD28D46-541D-47ED-BDB3-527CD8E06AA8}" destId="{FFAE0D5D-2E60-408F-BDB3-70269F3862AE}" srcOrd="0" destOrd="0" presId="urn:microsoft.com/office/officeart/2008/layout/VerticalCurvedList"/>
    <dgm:cxn modelId="{E046CB7A-519E-43DD-95DC-53FCC37F0B59}" srcId="{4BFB2E1E-14A5-4148-BABD-C46843EFB070}" destId="{DCA793FC-E832-44DD-B3F5-F8A750A66755}" srcOrd="1" destOrd="0" parTransId="{C6B0DB43-B420-44E5-8414-035A3DE2A6DD}" sibTransId="{1CB2038A-698E-41DE-8605-0CC2F3D664B7}"/>
    <dgm:cxn modelId="{ADA5E787-33FA-4C40-A022-9EDDBEBC8B6D}" srcId="{4BFB2E1E-14A5-4148-BABD-C46843EFB070}" destId="{4B22774D-7B31-404D-B6D0-0F1837007A50}" srcOrd="4" destOrd="0" parTransId="{5A2C8971-5F35-4235-8F52-59374E90C079}" sibTransId="{6DED63FE-13BC-47DD-80BB-B1AC08281BE3}"/>
    <dgm:cxn modelId="{3365908A-86C3-467E-9E5F-A362395F59AA}" srcId="{4BFB2E1E-14A5-4148-BABD-C46843EFB070}" destId="{7ABF2876-A8E8-4DCD-9ECA-C0D36E24B6E2}" srcOrd="3" destOrd="0" parTransId="{7AEA674D-2D78-48C9-9B17-F059D97B4850}" sibTransId="{A61F2AF3-7134-49C2-9D8D-542B66EA1C9E}"/>
    <dgm:cxn modelId="{D56BD28D-91B1-4778-90A3-457605F0D783}" srcId="{4BFB2E1E-14A5-4148-BABD-C46843EFB070}" destId="{2E337AB6-9251-46A6-AFBF-3BABC63E43F2}" srcOrd="7" destOrd="0" parTransId="{E94EBA2F-5745-443F-A00E-81ADEFFE079E}" sibTransId="{5574BFF4-3D41-4A65-8C90-1FCC571E9A90}"/>
    <dgm:cxn modelId="{83079390-67FC-4E97-9649-ABC618E703FE}" type="presOf" srcId="{DCA793FC-E832-44DD-B3F5-F8A750A66755}" destId="{1FAD43C6-6779-493E-BC23-348FB0C5F6C0}" srcOrd="0" destOrd="0" presId="urn:microsoft.com/office/officeart/2008/layout/VerticalCurvedList"/>
    <dgm:cxn modelId="{862F37A7-2833-4495-8B37-AF9FB7344FE0}" type="presOf" srcId="{01A9CADD-F7E9-480C-86EE-47EE3C8582A3}" destId="{108C06A4-227A-4A5B-A81F-54CA29D553A5}" srcOrd="0" destOrd="0" presId="urn:microsoft.com/office/officeart/2008/layout/VerticalCurvedList"/>
    <dgm:cxn modelId="{07584DD4-051D-4C27-BA2D-EBE1078D24EC}" type="presOf" srcId="{7ABF2876-A8E8-4DCD-9ECA-C0D36E24B6E2}" destId="{EDF08B72-5CA2-4461-92E6-69ACE775E8AD}" srcOrd="0" destOrd="0" presId="urn:microsoft.com/office/officeart/2008/layout/VerticalCurvedList"/>
    <dgm:cxn modelId="{E03A6AD5-E2F7-4F65-896F-66A3202C9F35}" type="presOf" srcId="{9B2D581C-63CB-4756-B3A4-D4C8491978F3}" destId="{5B19FDC6-1020-4E43-B0B2-8A1D422BF919}" srcOrd="0" destOrd="0" presId="urn:microsoft.com/office/officeart/2008/layout/VerticalCurvedList"/>
    <dgm:cxn modelId="{BB9F40DC-B47B-45DF-B2E0-1E9CB4126814}" srcId="{4BFB2E1E-14A5-4148-BABD-C46843EFB070}" destId="{6FD28D46-541D-47ED-BDB3-527CD8E06AA8}" srcOrd="6" destOrd="0" parTransId="{1C345878-95DE-4D03-BEB1-0082558F5924}" sibTransId="{75843CED-F709-44D9-8AE4-314C7F4E9785}"/>
    <dgm:cxn modelId="{9C68DFE9-0582-43CA-9651-C4905E1E95C4}" type="presOf" srcId="{5534EC0A-672A-47C6-84EB-E52A6227E49B}" destId="{1E0FDA37-E437-42E4-853C-040877D23671}" srcOrd="0" destOrd="0" presId="urn:microsoft.com/office/officeart/2008/layout/VerticalCurvedList"/>
    <dgm:cxn modelId="{20326A93-F24B-4015-9457-3A9447FF1665}" type="presParOf" srcId="{C986B081-0B08-4043-ADBD-03C28EE1DE0A}" destId="{02FDDA07-3081-42CA-8769-53160497C5E9}" srcOrd="0" destOrd="0" presId="urn:microsoft.com/office/officeart/2008/layout/VerticalCurvedList"/>
    <dgm:cxn modelId="{75ACDB85-C455-4911-BC70-EC37315E5A9D}" type="presParOf" srcId="{02FDDA07-3081-42CA-8769-53160497C5E9}" destId="{A1D64129-96E3-4D64-9003-1C436414D3D0}" srcOrd="0" destOrd="0" presId="urn:microsoft.com/office/officeart/2008/layout/VerticalCurvedList"/>
    <dgm:cxn modelId="{17192EAF-1371-4B4E-AF35-869155189E3D}" type="presParOf" srcId="{A1D64129-96E3-4D64-9003-1C436414D3D0}" destId="{BC1965A5-0036-4987-881D-7743AB06ED82}" srcOrd="0" destOrd="0" presId="urn:microsoft.com/office/officeart/2008/layout/VerticalCurvedList"/>
    <dgm:cxn modelId="{21366C23-FDF8-4228-9093-40CCA5A2DF28}" type="presParOf" srcId="{A1D64129-96E3-4D64-9003-1C436414D3D0}" destId="{108C06A4-227A-4A5B-A81F-54CA29D553A5}" srcOrd="1" destOrd="0" presId="urn:microsoft.com/office/officeart/2008/layout/VerticalCurvedList"/>
    <dgm:cxn modelId="{137544FD-3C95-4284-A68C-2B84D042AE4A}" type="presParOf" srcId="{A1D64129-96E3-4D64-9003-1C436414D3D0}" destId="{EC8C4C13-F57D-4616-B37C-E0905A940129}" srcOrd="2" destOrd="0" presId="urn:microsoft.com/office/officeart/2008/layout/VerticalCurvedList"/>
    <dgm:cxn modelId="{FB942986-BECF-482F-A000-9C1BDB4D60E0}" type="presParOf" srcId="{A1D64129-96E3-4D64-9003-1C436414D3D0}" destId="{289DEE9E-AD37-49B3-A7E3-A811D82FDFE0}" srcOrd="3" destOrd="0" presId="urn:microsoft.com/office/officeart/2008/layout/VerticalCurvedList"/>
    <dgm:cxn modelId="{06FDC8F1-9726-4084-BA98-1C5A2682C11B}" type="presParOf" srcId="{02FDDA07-3081-42CA-8769-53160497C5E9}" destId="{5B19FDC6-1020-4E43-B0B2-8A1D422BF919}" srcOrd="1" destOrd="0" presId="urn:microsoft.com/office/officeart/2008/layout/VerticalCurvedList"/>
    <dgm:cxn modelId="{598A128F-3C99-47EE-94C8-0B2149A65472}" type="presParOf" srcId="{02FDDA07-3081-42CA-8769-53160497C5E9}" destId="{5477D572-0B1D-43AF-AD88-5FEEF81105BA}" srcOrd="2" destOrd="0" presId="urn:microsoft.com/office/officeart/2008/layout/VerticalCurvedList"/>
    <dgm:cxn modelId="{54262161-49F6-4ED9-B987-EE0C5E450828}" type="presParOf" srcId="{5477D572-0B1D-43AF-AD88-5FEEF81105BA}" destId="{EC55D7B1-D354-4173-8E51-860CEEBCAC7D}" srcOrd="0" destOrd="0" presId="urn:microsoft.com/office/officeart/2008/layout/VerticalCurvedList"/>
    <dgm:cxn modelId="{A8990EC8-3029-4B72-834C-2C976C2F2D41}" type="presParOf" srcId="{02FDDA07-3081-42CA-8769-53160497C5E9}" destId="{1FAD43C6-6779-493E-BC23-348FB0C5F6C0}" srcOrd="3" destOrd="0" presId="urn:microsoft.com/office/officeart/2008/layout/VerticalCurvedList"/>
    <dgm:cxn modelId="{C477626E-4FDE-4181-ABF6-AA753098B44C}" type="presParOf" srcId="{02FDDA07-3081-42CA-8769-53160497C5E9}" destId="{187E9F92-7712-47EA-B6D0-533C8129EC58}" srcOrd="4" destOrd="0" presId="urn:microsoft.com/office/officeart/2008/layout/VerticalCurvedList"/>
    <dgm:cxn modelId="{6A6602FE-63AF-4908-A50F-4FD3D8EFB03D}" type="presParOf" srcId="{187E9F92-7712-47EA-B6D0-533C8129EC58}" destId="{C647C87E-D3DA-42FA-8154-B08A15CAE7E0}" srcOrd="0" destOrd="0" presId="urn:microsoft.com/office/officeart/2008/layout/VerticalCurvedList"/>
    <dgm:cxn modelId="{76FF2413-8070-41D9-94B9-255C18C8A10C}" type="presParOf" srcId="{02FDDA07-3081-42CA-8769-53160497C5E9}" destId="{175C8F31-DB7D-4691-B1FC-BFC24156BF93}" srcOrd="5" destOrd="0" presId="urn:microsoft.com/office/officeart/2008/layout/VerticalCurvedList"/>
    <dgm:cxn modelId="{D35A6F9F-DB1B-4CF6-B855-204B9E561AD1}" type="presParOf" srcId="{02FDDA07-3081-42CA-8769-53160497C5E9}" destId="{3BD7C904-EF7B-486B-9E8B-EE2E2DA9D406}" srcOrd="6" destOrd="0" presId="urn:microsoft.com/office/officeart/2008/layout/VerticalCurvedList"/>
    <dgm:cxn modelId="{915EAC97-28E3-427E-BF15-21EA54289C2F}" type="presParOf" srcId="{3BD7C904-EF7B-486B-9E8B-EE2E2DA9D406}" destId="{A5D3EAF0-2B21-417D-86EF-B3D62470C3B9}" srcOrd="0" destOrd="0" presId="urn:microsoft.com/office/officeart/2008/layout/VerticalCurvedList"/>
    <dgm:cxn modelId="{1011F9A5-5344-4DFC-9D69-1C46A1F42EAC}" type="presParOf" srcId="{02FDDA07-3081-42CA-8769-53160497C5E9}" destId="{EDF08B72-5CA2-4461-92E6-69ACE775E8AD}" srcOrd="7" destOrd="0" presId="urn:microsoft.com/office/officeart/2008/layout/VerticalCurvedList"/>
    <dgm:cxn modelId="{B74C92F8-C0F3-4030-87B8-E479B0D80B8E}" type="presParOf" srcId="{02FDDA07-3081-42CA-8769-53160497C5E9}" destId="{9897838B-29A0-49F6-829F-EF0D118FBA57}" srcOrd="8" destOrd="0" presId="urn:microsoft.com/office/officeart/2008/layout/VerticalCurvedList"/>
    <dgm:cxn modelId="{35DC464F-99D0-493A-B92F-9D5E68C42BF6}" type="presParOf" srcId="{9897838B-29A0-49F6-829F-EF0D118FBA57}" destId="{E8D324E7-3646-495C-835B-618AB7FE04F5}" srcOrd="0" destOrd="0" presId="urn:microsoft.com/office/officeart/2008/layout/VerticalCurvedList"/>
    <dgm:cxn modelId="{5F34ED0F-F59F-4A2D-BB13-1E09A9E4ADC2}" type="presParOf" srcId="{02FDDA07-3081-42CA-8769-53160497C5E9}" destId="{1D050B86-A783-46C1-897F-B519B41E7B73}" srcOrd="9" destOrd="0" presId="urn:microsoft.com/office/officeart/2008/layout/VerticalCurvedList"/>
    <dgm:cxn modelId="{AAB90431-E100-467C-BEA7-F0A78DAFA0E3}" type="presParOf" srcId="{02FDDA07-3081-42CA-8769-53160497C5E9}" destId="{5B9AF7AD-501E-4DB6-8EA8-B077606BC0E9}" srcOrd="10" destOrd="0" presId="urn:microsoft.com/office/officeart/2008/layout/VerticalCurvedList"/>
    <dgm:cxn modelId="{654F471F-DAFD-4C62-BB70-D446A206CB47}" type="presParOf" srcId="{5B9AF7AD-501E-4DB6-8EA8-B077606BC0E9}" destId="{85321DD7-EA74-4458-9FB1-8F3D3D01980F}" srcOrd="0" destOrd="0" presId="urn:microsoft.com/office/officeart/2008/layout/VerticalCurvedList"/>
    <dgm:cxn modelId="{959E2E66-22F5-48E5-88B1-0A3B180CAC9B}" type="presParOf" srcId="{02FDDA07-3081-42CA-8769-53160497C5E9}" destId="{1E0FDA37-E437-42E4-853C-040877D23671}" srcOrd="11" destOrd="0" presId="urn:microsoft.com/office/officeart/2008/layout/VerticalCurvedList"/>
    <dgm:cxn modelId="{D5CC264B-D435-42B6-A56A-1674E8D32E50}" type="presParOf" srcId="{02FDDA07-3081-42CA-8769-53160497C5E9}" destId="{4EC542FD-798A-46F1-8B30-24AEC2C5C01C}" srcOrd="12" destOrd="0" presId="urn:microsoft.com/office/officeart/2008/layout/VerticalCurvedList"/>
    <dgm:cxn modelId="{4DBD5DDA-8CD2-464A-A703-4178D2AD1E26}" type="presParOf" srcId="{4EC542FD-798A-46F1-8B30-24AEC2C5C01C}" destId="{F09E1319-50AD-4634-8E87-9618BE2FB14D}" srcOrd="0" destOrd="0" presId="urn:microsoft.com/office/officeart/2008/layout/VerticalCurvedList"/>
    <dgm:cxn modelId="{07BC2543-4FD8-4CEA-AF8A-1BD4A89CE0C8}" type="presParOf" srcId="{02FDDA07-3081-42CA-8769-53160497C5E9}" destId="{FFAE0D5D-2E60-408F-BDB3-70269F3862AE}" srcOrd="13" destOrd="0" presId="urn:microsoft.com/office/officeart/2008/layout/VerticalCurvedList"/>
    <dgm:cxn modelId="{7A062143-122F-490C-97B9-FDE06B18C6FE}" type="presParOf" srcId="{02FDDA07-3081-42CA-8769-53160497C5E9}" destId="{3672F3D8-7B8A-4A16-9998-75275A85DCD6}" srcOrd="14" destOrd="0" presId="urn:microsoft.com/office/officeart/2008/layout/VerticalCurvedList"/>
    <dgm:cxn modelId="{9C7B2FA3-84D9-4BD7-9EC3-4063C441B944}" type="presParOf" srcId="{3672F3D8-7B8A-4A16-9998-75275A85DCD6}" destId="{E543B72A-24EA-4F11-BABF-D020358A151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1E8C09-D06C-496D-B246-92FFD9892B5C}" type="doc">
      <dgm:prSet loTypeId="urn:microsoft.com/office/officeart/2005/8/layout/chevron2" loCatId="process" qsTypeId="urn:microsoft.com/office/officeart/2005/8/quickstyle/3d6" qsCatId="3D" csTypeId="urn:microsoft.com/office/officeart/2005/8/colors/accent2_5" csCatId="accent2" phldr="1"/>
      <dgm:spPr/>
      <dgm:t>
        <a:bodyPr/>
        <a:lstStyle/>
        <a:p>
          <a:endParaRPr lang="zh-TW" altLang="en-US"/>
        </a:p>
      </dgm:t>
    </dgm:pt>
    <dgm:pt modelId="{C557074E-C6FE-4550-B3AC-19AC7C44A616}">
      <dgm:prSet/>
      <dgm:spPr/>
      <dgm:t>
        <a:bodyPr>
          <a:scene3d>
            <a:camera prst="orthographicFront"/>
            <a:lightRig rig="soft" dir="t">
              <a:rot lat="0" lon="0" rev="15600000"/>
            </a:lightRig>
          </a:scene3d>
          <a:sp3d extrusionH="57150" prstMaterial="softEdge">
            <a:bevelT w="25400" h="38100"/>
          </a:sp3d>
        </a:bodyPr>
        <a:lstStyle/>
        <a:p>
          <a:r>
            <a:rPr lang="zh-TW" b="1" cap="none" spc="0">
              <a:ln/>
              <a:effectLst/>
              <a:latin typeface="標楷體" panose="03000509000000000000" pitchFamily="65" charset="-120"/>
              <a:ea typeface="標楷體" panose="03000509000000000000" pitchFamily="65" charset="-120"/>
            </a:rPr>
            <a:t>心法</a:t>
          </a:r>
          <a:endParaRPr lang="zh-TW" b="1" cap="none" spc="0" dirty="0">
            <a:ln/>
            <a:effectLst/>
            <a:latin typeface="標楷體" panose="03000509000000000000" pitchFamily="65" charset="-120"/>
            <a:ea typeface="標楷體" panose="03000509000000000000" pitchFamily="65" charset="-120"/>
          </a:endParaRPr>
        </a:p>
      </dgm:t>
    </dgm:pt>
    <dgm:pt modelId="{6E88280B-3753-4359-B300-8BEB7657579C}" type="parTrans" cxnId="{0C2C296E-2F72-45B1-911D-32F4783C4609}">
      <dgm:prSet/>
      <dgm:spPr/>
      <dgm:t>
        <a:bodyPr/>
        <a:lstStyle/>
        <a:p>
          <a:endParaRPr lang="zh-TW" altLang="en-US"/>
        </a:p>
      </dgm:t>
    </dgm:pt>
    <dgm:pt modelId="{8AABFF12-F153-4B3A-9CA6-E129161AF95D}" type="sibTrans" cxnId="{0C2C296E-2F72-45B1-911D-32F4783C4609}">
      <dgm:prSet/>
      <dgm:spPr/>
      <dgm:t>
        <a:bodyPr/>
        <a:lstStyle/>
        <a:p>
          <a:endParaRPr lang="zh-TW" altLang="en-US"/>
        </a:p>
      </dgm:t>
    </dgm:pt>
    <dgm:pt modelId="{695EF95C-574D-4DF8-92D9-46F9CF5156B1}">
      <dgm:prSet custT="1"/>
      <dgm:spPr/>
      <dgm:t>
        <a:bodyPr/>
        <a:lstStyle/>
        <a:p>
          <a:pPr algn="ctr">
            <a:buNone/>
          </a:pPr>
          <a:r>
            <a:rPr lang="zh-TW" altLang="en-US" sz="3200" dirty="0">
              <a:latin typeface="標楷體" panose="03000509000000000000" pitchFamily="65" charset="-120"/>
              <a:ea typeface="標楷體" panose="03000509000000000000" pitchFamily="65" charset="-120"/>
            </a:rPr>
            <a:t>不論資料多寡，不影響處理時間</a:t>
          </a:r>
        </a:p>
      </dgm:t>
    </dgm:pt>
    <dgm:pt modelId="{5B742776-3348-45C4-8D0D-155BC8521FA8}" type="parTrans" cxnId="{F155507C-7025-4746-82DB-3394DFBA70C3}">
      <dgm:prSet/>
      <dgm:spPr/>
      <dgm:t>
        <a:bodyPr/>
        <a:lstStyle/>
        <a:p>
          <a:endParaRPr lang="zh-TW" altLang="en-US"/>
        </a:p>
      </dgm:t>
    </dgm:pt>
    <dgm:pt modelId="{3D40977D-40E8-419A-9CB9-363B58AA92F7}" type="sibTrans" cxnId="{F155507C-7025-4746-82DB-3394DFBA70C3}">
      <dgm:prSet/>
      <dgm:spPr/>
      <dgm:t>
        <a:bodyPr/>
        <a:lstStyle/>
        <a:p>
          <a:endParaRPr lang="zh-TW" altLang="en-US"/>
        </a:p>
      </dgm:t>
    </dgm:pt>
    <dgm:pt modelId="{96E39B9B-467C-42AA-84EF-C40A0E68370D}">
      <dgm:prSet custT="1"/>
      <dgm:spPr/>
      <dgm:t>
        <a:bodyPr/>
        <a:lstStyle/>
        <a:p>
          <a:pPr algn="ctr">
            <a:buNone/>
          </a:pPr>
          <a:r>
            <a:rPr lang="en-US" sz="2400" dirty="0">
              <a:latin typeface="標楷體" panose="03000509000000000000" pitchFamily="65" charset="-120"/>
              <a:ea typeface="標楷體" panose="03000509000000000000" pitchFamily="65" charset="-120"/>
            </a:rPr>
            <a:t>(</a:t>
          </a:r>
          <a:r>
            <a:rPr lang="zh-TW" sz="2400" dirty="0">
              <a:latin typeface="標楷體" panose="03000509000000000000" pitchFamily="65" charset="-120"/>
              <a:ea typeface="標楷體" panose="03000509000000000000" pitchFamily="65" charset="-120"/>
            </a:rPr>
            <a:t>總有一兩種最有效的資料處理方案</a:t>
          </a:r>
          <a:r>
            <a:rPr lang="en-US" sz="2400" dirty="0">
              <a:latin typeface="標楷體" panose="03000509000000000000" pitchFamily="65" charset="-120"/>
              <a:ea typeface="標楷體" panose="03000509000000000000" pitchFamily="65" charset="-120"/>
            </a:rPr>
            <a:t>)</a:t>
          </a:r>
          <a:endParaRPr lang="zh-TW" sz="2400" dirty="0">
            <a:latin typeface="標楷體" panose="03000509000000000000" pitchFamily="65" charset="-120"/>
            <a:ea typeface="標楷體" panose="03000509000000000000" pitchFamily="65" charset="-120"/>
          </a:endParaRPr>
        </a:p>
      </dgm:t>
    </dgm:pt>
    <dgm:pt modelId="{C631E670-4385-4473-9A64-B6485BB27BB8}" type="parTrans" cxnId="{470D9697-1D9D-4A7B-ABAF-0D5DE992F708}">
      <dgm:prSet/>
      <dgm:spPr/>
      <dgm:t>
        <a:bodyPr/>
        <a:lstStyle/>
        <a:p>
          <a:endParaRPr lang="zh-TW" altLang="en-US"/>
        </a:p>
      </dgm:t>
    </dgm:pt>
    <dgm:pt modelId="{DD7526EB-C5D6-4F69-A138-DCBE6202D30C}" type="sibTrans" cxnId="{470D9697-1D9D-4A7B-ABAF-0D5DE992F708}">
      <dgm:prSet/>
      <dgm:spPr/>
      <dgm:t>
        <a:bodyPr/>
        <a:lstStyle/>
        <a:p>
          <a:endParaRPr lang="zh-TW" altLang="en-US"/>
        </a:p>
      </dgm:t>
    </dgm:pt>
    <dgm:pt modelId="{5314F1B9-E6FB-4A13-8E20-DB6128DF0598}">
      <dgm:prSet custT="1">
        <dgm:style>
          <a:lnRef idx="0">
            <a:schemeClr val="accent5"/>
          </a:lnRef>
          <a:fillRef idx="3">
            <a:schemeClr val="accent5"/>
          </a:fillRef>
          <a:effectRef idx="3">
            <a:schemeClr val="accent5"/>
          </a:effectRef>
          <a:fontRef idx="minor">
            <a:schemeClr val="lt1"/>
          </a:fontRef>
        </dgm:style>
      </dgm:prSet>
      <dgm:spPr/>
      <dgm:t>
        <a:bodyPr>
          <a:scene3d>
            <a:camera prst="orthographicFront"/>
            <a:lightRig rig="soft" dir="t">
              <a:rot lat="0" lon="0" rev="15600000"/>
            </a:lightRig>
          </a:scene3d>
          <a:sp3d extrusionH="57150" prstMaterial="softEdge">
            <a:bevelT w="25400" h="38100"/>
          </a:sp3d>
        </a:bodyPr>
        <a:lstStyle/>
        <a:p>
          <a:pPr marL="0" lvl="0" indent="0" algn="ctr" defTabSz="1866900">
            <a:lnSpc>
              <a:spcPct val="90000"/>
            </a:lnSpc>
            <a:spcBef>
              <a:spcPct val="0"/>
            </a:spcBef>
            <a:spcAft>
              <a:spcPct val="35000"/>
            </a:spcAft>
            <a:buNone/>
          </a:pPr>
          <a:r>
            <a:rPr lang="zh-TW" sz="4200" b="1" kern="1200" cap="none" spc="0">
              <a:ln/>
              <a:effectLst/>
              <a:latin typeface="標楷體" panose="03000509000000000000" pitchFamily="65" charset="-120"/>
              <a:ea typeface="標楷體" panose="03000509000000000000" pitchFamily="65" charset="-120"/>
              <a:cs typeface="+mn-cs"/>
            </a:rPr>
            <a:t>口訣</a:t>
          </a:r>
          <a:endParaRPr lang="zh-TW" altLang="en-US" sz="4200" b="1" kern="1200" cap="none" spc="0" dirty="0">
            <a:ln/>
            <a:effectLst/>
            <a:latin typeface="標楷體" panose="03000509000000000000" pitchFamily="65" charset="-120"/>
            <a:ea typeface="標楷體" panose="03000509000000000000" pitchFamily="65" charset="-120"/>
            <a:cs typeface="+mn-cs"/>
          </a:endParaRPr>
        </a:p>
      </dgm:t>
    </dgm:pt>
    <dgm:pt modelId="{BCB50749-0E53-4768-B3D1-E698C3A29103}" type="parTrans" cxnId="{16377880-E09C-4AD4-8D1B-D48EE6EDCA42}">
      <dgm:prSet/>
      <dgm:spPr/>
      <dgm:t>
        <a:bodyPr/>
        <a:lstStyle/>
        <a:p>
          <a:endParaRPr lang="zh-TW" altLang="en-US"/>
        </a:p>
      </dgm:t>
    </dgm:pt>
    <dgm:pt modelId="{BB9CD721-1D81-459D-AB46-4B7E5BE12EF4}" type="sibTrans" cxnId="{16377880-E09C-4AD4-8D1B-D48EE6EDCA42}">
      <dgm:prSet/>
      <dgm:spPr/>
      <dgm:t>
        <a:bodyPr/>
        <a:lstStyle/>
        <a:p>
          <a:endParaRPr lang="zh-TW" altLang="en-US"/>
        </a:p>
      </dgm:t>
    </dgm:pt>
    <dgm:pt modelId="{EC18D996-EEC2-4547-9423-BC16A0D8AD27}">
      <dgm:prSet custT="1"/>
      <dgm:spPr/>
      <dgm:t>
        <a:bodyPr/>
        <a:lstStyle/>
        <a:p>
          <a:pPr algn="ctr">
            <a:buNone/>
          </a:pPr>
          <a:r>
            <a:rPr lang="zh-TW" altLang="en-US" sz="3600" dirty="0">
              <a:latin typeface="標楷體" panose="03000509000000000000" pitchFamily="65" charset="-120"/>
              <a:ea typeface="標楷體" panose="03000509000000000000" pitchFamily="65" charset="-120"/>
            </a:rPr>
            <a:t>先選取，後處理</a:t>
          </a:r>
        </a:p>
      </dgm:t>
    </dgm:pt>
    <dgm:pt modelId="{9EEA8204-CF73-434D-ABBE-9FA16C929698}" type="parTrans" cxnId="{F18DE2EB-424A-4CEB-A01A-9B635955239C}">
      <dgm:prSet/>
      <dgm:spPr/>
      <dgm:t>
        <a:bodyPr/>
        <a:lstStyle/>
        <a:p>
          <a:endParaRPr lang="zh-TW" altLang="en-US"/>
        </a:p>
      </dgm:t>
    </dgm:pt>
    <dgm:pt modelId="{5A1A3F93-605F-472B-A382-FD85631C0ABC}" type="sibTrans" cxnId="{F18DE2EB-424A-4CEB-A01A-9B635955239C}">
      <dgm:prSet/>
      <dgm:spPr/>
      <dgm:t>
        <a:bodyPr/>
        <a:lstStyle/>
        <a:p>
          <a:endParaRPr lang="zh-TW" altLang="en-US"/>
        </a:p>
      </dgm:t>
    </dgm:pt>
    <dgm:pt modelId="{6861670C-EE37-4D78-8A89-3C70CA9C9EAD}">
      <dgm:prSet custT="1"/>
      <dgm:spPr/>
      <dgm:t>
        <a:bodyPr/>
        <a:lstStyle/>
        <a:p>
          <a:pPr algn="ctr">
            <a:buNone/>
          </a:pPr>
          <a:r>
            <a:rPr lang="zh-TW" altLang="en-US" sz="3600" dirty="0">
              <a:latin typeface="標楷體" panose="03000509000000000000" pitchFamily="65" charset="-120"/>
              <a:ea typeface="標楷體" panose="03000509000000000000" pitchFamily="65" charset="-120"/>
            </a:rPr>
            <a:t>善用右鍵</a:t>
          </a:r>
        </a:p>
      </dgm:t>
    </dgm:pt>
    <dgm:pt modelId="{ED58C56D-42E5-4F28-8A4E-46A96E033581}" type="parTrans" cxnId="{B2FC1BA1-33C6-447E-B0D7-B585FF9531C0}">
      <dgm:prSet/>
      <dgm:spPr/>
      <dgm:t>
        <a:bodyPr/>
        <a:lstStyle/>
        <a:p>
          <a:endParaRPr lang="zh-TW" altLang="en-US"/>
        </a:p>
      </dgm:t>
    </dgm:pt>
    <dgm:pt modelId="{EC536C84-3FEA-4A95-A547-62D7CA7B88D6}" type="sibTrans" cxnId="{B2FC1BA1-33C6-447E-B0D7-B585FF9531C0}">
      <dgm:prSet/>
      <dgm:spPr/>
      <dgm:t>
        <a:bodyPr/>
        <a:lstStyle/>
        <a:p>
          <a:endParaRPr lang="zh-TW" altLang="en-US"/>
        </a:p>
      </dgm:t>
    </dgm:pt>
    <dgm:pt modelId="{2BBAD267-C57D-4F4F-9255-4D67E58717A3}" type="pres">
      <dgm:prSet presAssocID="{DE1E8C09-D06C-496D-B246-92FFD9892B5C}" presName="linearFlow" presStyleCnt="0">
        <dgm:presLayoutVars>
          <dgm:dir/>
          <dgm:animLvl val="lvl"/>
          <dgm:resizeHandles val="exact"/>
        </dgm:presLayoutVars>
      </dgm:prSet>
      <dgm:spPr/>
    </dgm:pt>
    <dgm:pt modelId="{720AEC12-B20D-43F7-8EB0-FF57C3ACD869}" type="pres">
      <dgm:prSet presAssocID="{C557074E-C6FE-4550-B3AC-19AC7C44A616}" presName="composite" presStyleCnt="0"/>
      <dgm:spPr/>
    </dgm:pt>
    <dgm:pt modelId="{F8512BA4-EC99-4F08-ABCC-AD59B9EE2F32}" type="pres">
      <dgm:prSet presAssocID="{C557074E-C6FE-4550-B3AC-19AC7C44A616}" presName="parentText" presStyleLbl="alignNode1" presStyleIdx="0" presStyleCnt="2">
        <dgm:presLayoutVars>
          <dgm:chMax val="1"/>
          <dgm:bulletEnabled val="1"/>
        </dgm:presLayoutVars>
      </dgm:prSet>
      <dgm:spPr/>
    </dgm:pt>
    <dgm:pt modelId="{794A4886-85CD-4C0F-B26E-91339242FC52}" type="pres">
      <dgm:prSet presAssocID="{C557074E-C6FE-4550-B3AC-19AC7C44A616}" presName="descendantText" presStyleLbl="alignAcc1" presStyleIdx="0" presStyleCnt="2">
        <dgm:presLayoutVars>
          <dgm:bulletEnabled val="1"/>
        </dgm:presLayoutVars>
      </dgm:prSet>
      <dgm:spPr/>
    </dgm:pt>
    <dgm:pt modelId="{BAD442D6-C846-4B55-A900-9B58EAD46505}" type="pres">
      <dgm:prSet presAssocID="{8AABFF12-F153-4B3A-9CA6-E129161AF95D}" presName="sp" presStyleCnt="0"/>
      <dgm:spPr/>
    </dgm:pt>
    <dgm:pt modelId="{63EA062F-1DE1-4F84-92D2-7D4DDDEFAB43}" type="pres">
      <dgm:prSet presAssocID="{5314F1B9-E6FB-4A13-8E20-DB6128DF0598}" presName="composite" presStyleCnt="0"/>
      <dgm:spPr/>
    </dgm:pt>
    <dgm:pt modelId="{FDE7CBB4-F8A9-4773-828F-EAEEA3B11900}" type="pres">
      <dgm:prSet presAssocID="{5314F1B9-E6FB-4A13-8E20-DB6128DF0598}" presName="parentText" presStyleLbl="alignNode1" presStyleIdx="1" presStyleCnt="2">
        <dgm:presLayoutVars>
          <dgm:chMax val="1"/>
          <dgm:bulletEnabled val="1"/>
        </dgm:presLayoutVars>
      </dgm:prSet>
      <dgm:spPr/>
    </dgm:pt>
    <dgm:pt modelId="{63BE63FD-F110-47B9-8E72-2FD6A24E6BFA}" type="pres">
      <dgm:prSet presAssocID="{5314F1B9-E6FB-4A13-8E20-DB6128DF0598}" presName="descendantText" presStyleLbl="alignAcc1" presStyleIdx="1" presStyleCnt="2">
        <dgm:presLayoutVars>
          <dgm:bulletEnabled val="1"/>
        </dgm:presLayoutVars>
      </dgm:prSet>
      <dgm:spPr/>
    </dgm:pt>
  </dgm:ptLst>
  <dgm:cxnLst>
    <dgm:cxn modelId="{D2B2B53D-FDD0-44CD-A718-E3A127219996}" type="presOf" srcId="{96E39B9B-467C-42AA-84EF-C40A0E68370D}" destId="{794A4886-85CD-4C0F-B26E-91339242FC52}" srcOrd="0" destOrd="1" presId="urn:microsoft.com/office/officeart/2005/8/layout/chevron2"/>
    <dgm:cxn modelId="{0AA44C3F-D6A1-487E-AB9C-C28CDB4D3638}" type="presOf" srcId="{DE1E8C09-D06C-496D-B246-92FFD9892B5C}" destId="{2BBAD267-C57D-4F4F-9255-4D67E58717A3}" srcOrd="0" destOrd="0" presId="urn:microsoft.com/office/officeart/2005/8/layout/chevron2"/>
    <dgm:cxn modelId="{3EE5615E-CA6E-4989-A6B9-0936A729511E}" type="presOf" srcId="{C557074E-C6FE-4550-B3AC-19AC7C44A616}" destId="{F8512BA4-EC99-4F08-ABCC-AD59B9EE2F32}" srcOrd="0" destOrd="0" presId="urn:microsoft.com/office/officeart/2005/8/layout/chevron2"/>
    <dgm:cxn modelId="{0C2C296E-2F72-45B1-911D-32F4783C4609}" srcId="{DE1E8C09-D06C-496D-B246-92FFD9892B5C}" destId="{C557074E-C6FE-4550-B3AC-19AC7C44A616}" srcOrd="0" destOrd="0" parTransId="{6E88280B-3753-4359-B300-8BEB7657579C}" sibTransId="{8AABFF12-F153-4B3A-9CA6-E129161AF95D}"/>
    <dgm:cxn modelId="{BA4D204F-FAF7-43C5-A136-9BBEB52FB977}" type="presOf" srcId="{695EF95C-574D-4DF8-92D9-46F9CF5156B1}" destId="{794A4886-85CD-4C0F-B26E-91339242FC52}" srcOrd="0" destOrd="0" presId="urn:microsoft.com/office/officeart/2005/8/layout/chevron2"/>
    <dgm:cxn modelId="{F2E4F37A-2708-4796-8E0F-0A58186E05B4}" type="presOf" srcId="{5314F1B9-E6FB-4A13-8E20-DB6128DF0598}" destId="{FDE7CBB4-F8A9-4773-828F-EAEEA3B11900}" srcOrd="0" destOrd="0" presId="urn:microsoft.com/office/officeart/2005/8/layout/chevron2"/>
    <dgm:cxn modelId="{F155507C-7025-4746-82DB-3394DFBA70C3}" srcId="{C557074E-C6FE-4550-B3AC-19AC7C44A616}" destId="{695EF95C-574D-4DF8-92D9-46F9CF5156B1}" srcOrd="0" destOrd="0" parTransId="{5B742776-3348-45C4-8D0D-155BC8521FA8}" sibTransId="{3D40977D-40E8-419A-9CB9-363B58AA92F7}"/>
    <dgm:cxn modelId="{16377880-E09C-4AD4-8D1B-D48EE6EDCA42}" srcId="{DE1E8C09-D06C-496D-B246-92FFD9892B5C}" destId="{5314F1B9-E6FB-4A13-8E20-DB6128DF0598}" srcOrd="1" destOrd="0" parTransId="{BCB50749-0E53-4768-B3D1-E698C3A29103}" sibTransId="{BB9CD721-1D81-459D-AB46-4B7E5BE12EF4}"/>
    <dgm:cxn modelId="{470D9697-1D9D-4A7B-ABAF-0D5DE992F708}" srcId="{C557074E-C6FE-4550-B3AC-19AC7C44A616}" destId="{96E39B9B-467C-42AA-84EF-C40A0E68370D}" srcOrd="1" destOrd="0" parTransId="{C631E670-4385-4473-9A64-B6485BB27BB8}" sibTransId="{DD7526EB-C5D6-4F69-A138-DCBE6202D30C}"/>
    <dgm:cxn modelId="{B2FC1BA1-33C6-447E-B0D7-B585FF9531C0}" srcId="{5314F1B9-E6FB-4A13-8E20-DB6128DF0598}" destId="{6861670C-EE37-4D78-8A89-3C70CA9C9EAD}" srcOrd="1" destOrd="0" parTransId="{ED58C56D-42E5-4F28-8A4E-46A96E033581}" sibTransId="{EC536C84-3FEA-4A95-A547-62D7CA7B88D6}"/>
    <dgm:cxn modelId="{46ADECDE-AD9D-4739-9BA4-50BCF9D60074}" type="presOf" srcId="{EC18D996-EEC2-4547-9423-BC16A0D8AD27}" destId="{63BE63FD-F110-47B9-8E72-2FD6A24E6BFA}" srcOrd="0" destOrd="0" presId="urn:microsoft.com/office/officeart/2005/8/layout/chevron2"/>
    <dgm:cxn modelId="{F18DE2EB-424A-4CEB-A01A-9B635955239C}" srcId="{5314F1B9-E6FB-4A13-8E20-DB6128DF0598}" destId="{EC18D996-EEC2-4547-9423-BC16A0D8AD27}" srcOrd="0" destOrd="0" parTransId="{9EEA8204-CF73-434D-ABBE-9FA16C929698}" sibTransId="{5A1A3F93-605F-472B-A382-FD85631C0ABC}"/>
    <dgm:cxn modelId="{4B83FAFC-B2B9-4003-8654-263B5BF57B26}" type="presOf" srcId="{6861670C-EE37-4D78-8A89-3C70CA9C9EAD}" destId="{63BE63FD-F110-47B9-8E72-2FD6A24E6BFA}" srcOrd="0" destOrd="1" presId="urn:microsoft.com/office/officeart/2005/8/layout/chevron2"/>
    <dgm:cxn modelId="{0F9B82D1-D245-44EF-9528-2FF74590C1F5}" type="presParOf" srcId="{2BBAD267-C57D-4F4F-9255-4D67E58717A3}" destId="{720AEC12-B20D-43F7-8EB0-FF57C3ACD869}" srcOrd="0" destOrd="0" presId="urn:microsoft.com/office/officeart/2005/8/layout/chevron2"/>
    <dgm:cxn modelId="{91AE5D50-7F7B-45E2-935D-9A79D5E9B8E0}" type="presParOf" srcId="{720AEC12-B20D-43F7-8EB0-FF57C3ACD869}" destId="{F8512BA4-EC99-4F08-ABCC-AD59B9EE2F32}" srcOrd="0" destOrd="0" presId="urn:microsoft.com/office/officeart/2005/8/layout/chevron2"/>
    <dgm:cxn modelId="{3423C439-E409-4898-9BA6-0738E679C824}" type="presParOf" srcId="{720AEC12-B20D-43F7-8EB0-FF57C3ACD869}" destId="{794A4886-85CD-4C0F-B26E-91339242FC52}" srcOrd="1" destOrd="0" presId="urn:microsoft.com/office/officeart/2005/8/layout/chevron2"/>
    <dgm:cxn modelId="{4F2F90CF-FA04-4E4B-812C-9410D4BAAB37}" type="presParOf" srcId="{2BBAD267-C57D-4F4F-9255-4D67E58717A3}" destId="{BAD442D6-C846-4B55-A900-9B58EAD46505}" srcOrd="1" destOrd="0" presId="urn:microsoft.com/office/officeart/2005/8/layout/chevron2"/>
    <dgm:cxn modelId="{14C5D9F0-1E58-4184-921C-76C645063403}" type="presParOf" srcId="{2BBAD267-C57D-4F4F-9255-4D67E58717A3}" destId="{63EA062F-1DE1-4F84-92D2-7D4DDDEFAB43}" srcOrd="2" destOrd="0" presId="urn:microsoft.com/office/officeart/2005/8/layout/chevron2"/>
    <dgm:cxn modelId="{50EBB48F-E11E-4C5E-ABC8-5B0DD0F5E195}" type="presParOf" srcId="{63EA062F-1DE1-4F84-92D2-7D4DDDEFAB43}" destId="{FDE7CBB4-F8A9-4773-828F-EAEEA3B11900}" srcOrd="0" destOrd="0" presId="urn:microsoft.com/office/officeart/2005/8/layout/chevron2"/>
    <dgm:cxn modelId="{D22DBAEE-027E-43C9-BFE8-236AFFE1C5A9}" type="presParOf" srcId="{63EA062F-1DE1-4F84-92D2-7D4DDDEFAB43}" destId="{63BE63FD-F110-47B9-8E72-2FD6A24E6BF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A0DC31-21A8-4762-B684-FA2B2C7F23F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TW" altLang="en-US"/>
        </a:p>
      </dgm:t>
    </dgm:pt>
    <dgm:pt modelId="{C442261E-FD18-4A69-8328-0D93977CA7A5}">
      <dgm:prSet/>
      <dgm:spPr/>
      <dgm:t>
        <a:bodyPr/>
        <a:lstStyle/>
        <a:p>
          <a:r>
            <a:rPr lang="zh-TW" baseline="0" dirty="0"/>
            <a:t>設定資料對齊方式</a:t>
          </a:r>
          <a:endParaRPr lang="zh-TW" dirty="0"/>
        </a:p>
      </dgm:t>
    </dgm:pt>
    <dgm:pt modelId="{7D9E2737-3048-41F0-87AB-C754F4F97904}" type="parTrans" cxnId="{A0BE536F-C3E5-422F-9A73-C498D44B16E5}">
      <dgm:prSet/>
      <dgm:spPr/>
      <dgm:t>
        <a:bodyPr/>
        <a:lstStyle/>
        <a:p>
          <a:endParaRPr lang="zh-TW" altLang="en-US"/>
        </a:p>
      </dgm:t>
    </dgm:pt>
    <dgm:pt modelId="{41B5127C-866F-4D94-B817-9706B56EBB15}" type="sibTrans" cxnId="{A0BE536F-C3E5-422F-9A73-C498D44B16E5}">
      <dgm:prSet/>
      <dgm:spPr/>
      <dgm:t>
        <a:bodyPr/>
        <a:lstStyle/>
        <a:p>
          <a:endParaRPr lang="zh-TW" altLang="en-US"/>
        </a:p>
      </dgm:t>
    </dgm:pt>
    <dgm:pt modelId="{6F747C1F-FBE5-4BB8-8A7B-89124E1A8F5E}">
      <dgm:prSet/>
      <dgm:spPr/>
      <dgm:t>
        <a:bodyPr/>
        <a:lstStyle/>
        <a:p>
          <a:r>
            <a:rPr lang="zh-TW" baseline="0" dirty="0"/>
            <a:t>填滿色彩與字型色彩按鈕</a:t>
          </a:r>
          <a:endParaRPr lang="zh-TW" dirty="0"/>
        </a:p>
      </dgm:t>
    </dgm:pt>
    <dgm:pt modelId="{AB9F8DAF-4749-4F99-9529-DBAEB28701B6}" type="parTrans" cxnId="{00756059-4839-406C-BCB8-F18F9A6268C3}">
      <dgm:prSet/>
      <dgm:spPr/>
      <dgm:t>
        <a:bodyPr/>
        <a:lstStyle/>
        <a:p>
          <a:endParaRPr lang="zh-TW" altLang="en-US"/>
        </a:p>
      </dgm:t>
    </dgm:pt>
    <dgm:pt modelId="{88F44E3B-1237-40D5-8DBF-A95AA659DFC3}" type="sibTrans" cxnId="{00756059-4839-406C-BCB8-F18F9A6268C3}">
      <dgm:prSet/>
      <dgm:spPr/>
      <dgm:t>
        <a:bodyPr/>
        <a:lstStyle/>
        <a:p>
          <a:endParaRPr lang="zh-TW" altLang="en-US"/>
        </a:p>
      </dgm:t>
    </dgm:pt>
    <dgm:pt modelId="{FE089488-31E1-485E-A923-C2361349E05F}">
      <dgm:prSet/>
      <dgm:spPr/>
      <dgm:t>
        <a:bodyPr/>
        <a:lstStyle/>
        <a:p>
          <a:r>
            <a:rPr lang="zh-TW" baseline="0" dirty="0"/>
            <a:t>網底色彩與圖樣之設定</a:t>
          </a:r>
          <a:endParaRPr lang="zh-TW" dirty="0"/>
        </a:p>
      </dgm:t>
    </dgm:pt>
    <dgm:pt modelId="{153C51F1-5655-4173-ABD6-D43987BFF013}" type="parTrans" cxnId="{366E6B2F-04C3-4E59-BDF5-D79C2F9CD808}">
      <dgm:prSet/>
      <dgm:spPr/>
      <dgm:t>
        <a:bodyPr/>
        <a:lstStyle/>
        <a:p>
          <a:endParaRPr lang="zh-TW" altLang="en-US"/>
        </a:p>
      </dgm:t>
    </dgm:pt>
    <dgm:pt modelId="{E4B95F98-EDD1-4DDA-9EB9-E77553B5CAFD}" type="sibTrans" cxnId="{366E6B2F-04C3-4E59-BDF5-D79C2F9CD808}">
      <dgm:prSet/>
      <dgm:spPr/>
      <dgm:t>
        <a:bodyPr/>
        <a:lstStyle/>
        <a:p>
          <a:endParaRPr lang="zh-TW" altLang="en-US"/>
        </a:p>
      </dgm:t>
    </dgm:pt>
    <dgm:pt modelId="{22A3DB21-D395-4701-A1F0-3C12B3B7B615}">
      <dgm:prSet/>
      <dgm:spPr/>
      <dgm:t>
        <a:bodyPr/>
        <a:lstStyle/>
        <a:p>
          <a:r>
            <a:rPr lang="zh-TW" baseline="0"/>
            <a:t>框線的設定</a:t>
          </a:r>
          <a:endParaRPr lang="zh-TW"/>
        </a:p>
      </dgm:t>
    </dgm:pt>
    <dgm:pt modelId="{549B56DA-4C37-4756-8B22-A62EC84CDE7A}" type="parTrans" cxnId="{79A865D1-E2D9-4C47-86C0-0E1CCD8933E8}">
      <dgm:prSet/>
      <dgm:spPr/>
      <dgm:t>
        <a:bodyPr/>
        <a:lstStyle/>
        <a:p>
          <a:endParaRPr lang="zh-TW" altLang="en-US"/>
        </a:p>
      </dgm:t>
    </dgm:pt>
    <dgm:pt modelId="{A51A50AC-959B-4DC5-A514-773631E03DB2}" type="sibTrans" cxnId="{79A865D1-E2D9-4C47-86C0-0E1CCD8933E8}">
      <dgm:prSet/>
      <dgm:spPr/>
      <dgm:t>
        <a:bodyPr/>
        <a:lstStyle/>
        <a:p>
          <a:endParaRPr lang="zh-TW" altLang="en-US"/>
        </a:p>
      </dgm:t>
    </dgm:pt>
    <dgm:pt modelId="{D490BE1E-B5D0-4751-A461-DE598AAA8263}">
      <dgm:prSet/>
      <dgm:spPr/>
      <dgm:t>
        <a:bodyPr/>
        <a:lstStyle/>
        <a:p>
          <a:r>
            <a:rPr lang="zh-TW" baseline="0" dirty="0"/>
            <a:t>數字的格式化</a:t>
          </a:r>
          <a:endParaRPr lang="zh-TW" dirty="0"/>
        </a:p>
      </dgm:t>
    </dgm:pt>
    <dgm:pt modelId="{4BDBD4FD-4125-47E7-A577-CC06AFF3FF13}" type="parTrans" cxnId="{05DDE803-6B40-4045-9499-681340E3A111}">
      <dgm:prSet/>
      <dgm:spPr/>
      <dgm:t>
        <a:bodyPr/>
        <a:lstStyle/>
        <a:p>
          <a:endParaRPr lang="zh-TW" altLang="en-US"/>
        </a:p>
      </dgm:t>
    </dgm:pt>
    <dgm:pt modelId="{689DB532-5F77-43A9-BF7D-14735FDFA74C}" type="sibTrans" cxnId="{05DDE803-6B40-4045-9499-681340E3A111}">
      <dgm:prSet/>
      <dgm:spPr/>
      <dgm:t>
        <a:bodyPr/>
        <a:lstStyle/>
        <a:p>
          <a:endParaRPr lang="zh-TW" altLang="en-US"/>
        </a:p>
      </dgm:t>
    </dgm:pt>
    <dgm:pt modelId="{4B182713-826B-40B3-8639-85A47F626853}" type="pres">
      <dgm:prSet presAssocID="{0AA0DC31-21A8-4762-B684-FA2B2C7F23F4}" presName="vert0" presStyleCnt="0">
        <dgm:presLayoutVars>
          <dgm:dir/>
          <dgm:animOne val="branch"/>
          <dgm:animLvl val="lvl"/>
        </dgm:presLayoutVars>
      </dgm:prSet>
      <dgm:spPr/>
    </dgm:pt>
    <dgm:pt modelId="{BD76C5D5-4D3F-4E14-82D5-D372CA464B99}" type="pres">
      <dgm:prSet presAssocID="{C442261E-FD18-4A69-8328-0D93977CA7A5}" presName="thickLine" presStyleLbl="alignNode1" presStyleIdx="0" presStyleCnt="5"/>
      <dgm:spPr/>
    </dgm:pt>
    <dgm:pt modelId="{4CC9C846-438B-4256-8ADA-7ACC0844A15B}" type="pres">
      <dgm:prSet presAssocID="{C442261E-FD18-4A69-8328-0D93977CA7A5}" presName="horz1" presStyleCnt="0"/>
      <dgm:spPr/>
    </dgm:pt>
    <dgm:pt modelId="{9879EE05-BCB1-48E2-8A75-779E4A90970C}" type="pres">
      <dgm:prSet presAssocID="{C442261E-FD18-4A69-8328-0D93977CA7A5}" presName="tx1" presStyleLbl="revTx" presStyleIdx="0" presStyleCnt="5"/>
      <dgm:spPr/>
    </dgm:pt>
    <dgm:pt modelId="{6D3ABF0E-B52E-4749-ACFA-8B6D5A70FE0C}" type="pres">
      <dgm:prSet presAssocID="{C442261E-FD18-4A69-8328-0D93977CA7A5}" presName="vert1" presStyleCnt="0"/>
      <dgm:spPr/>
    </dgm:pt>
    <dgm:pt modelId="{C8FC2591-C13A-480A-AF99-665E3055427F}" type="pres">
      <dgm:prSet presAssocID="{6F747C1F-FBE5-4BB8-8A7B-89124E1A8F5E}" presName="thickLine" presStyleLbl="alignNode1" presStyleIdx="1" presStyleCnt="5"/>
      <dgm:spPr/>
    </dgm:pt>
    <dgm:pt modelId="{07631F49-A861-44B5-B0C0-35D0B443BEF9}" type="pres">
      <dgm:prSet presAssocID="{6F747C1F-FBE5-4BB8-8A7B-89124E1A8F5E}" presName="horz1" presStyleCnt="0"/>
      <dgm:spPr/>
    </dgm:pt>
    <dgm:pt modelId="{C2254741-7085-4609-AB33-AEC522DAFF58}" type="pres">
      <dgm:prSet presAssocID="{6F747C1F-FBE5-4BB8-8A7B-89124E1A8F5E}" presName="tx1" presStyleLbl="revTx" presStyleIdx="1" presStyleCnt="5"/>
      <dgm:spPr/>
    </dgm:pt>
    <dgm:pt modelId="{E0707798-8FBA-4AC3-82B5-3A360C49944B}" type="pres">
      <dgm:prSet presAssocID="{6F747C1F-FBE5-4BB8-8A7B-89124E1A8F5E}" presName="vert1" presStyleCnt="0"/>
      <dgm:spPr/>
    </dgm:pt>
    <dgm:pt modelId="{2861B58B-285F-4150-B1E8-3EF2B805CD83}" type="pres">
      <dgm:prSet presAssocID="{FE089488-31E1-485E-A923-C2361349E05F}" presName="thickLine" presStyleLbl="alignNode1" presStyleIdx="2" presStyleCnt="5"/>
      <dgm:spPr/>
    </dgm:pt>
    <dgm:pt modelId="{F958ADDE-F7BD-43B0-9BCC-F276DA1F3827}" type="pres">
      <dgm:prSet presAssocID="{FE089488-31E1-485E-A923-C2361349E05F}" presName="horz1" presStyleCnt="0"/>
      <dgm:spPr/>
    </dgm:pt>
    <dgm:pt modelId="{D44B8789-0781-4F60-A1AE-106538C57EBF}" type="pres">
      <dgm:prSet presAssocID="{FE089488-31E1-485E-A923-C2361349E05F}" presName="tx1" presStyleLbl="revTx" presStyleIdx="2" presStyleCnt="5"/>
      <dgm:spPr/>
    </dgm:pt>
    <dgm:pt modelId="{65E5F9E3-AF8E-43DF-BC69-6C8E2585D348}" type="pres">
      <dgm:prSet presAssocID="{FE089488-31E1-485E-A923-C2361349E05F}" presName="vert1" presStyleCnt="0"/>
      <dgm:spPr/>
    </dgm:pt>
    <dgm:pt modelId="{12D19019-1EDF-4F16-B958-FFAB50E9BBD1}" type="pres">
      <dgm:prSet presAssocID="{22A3DB21-D395-4701-A1F0-3C12B3B7B615}" presName="thickLine" presStyleLbl="alignNode1" presStyleIdx="3" presStyleCnt="5"/>
      <dgm:spPr/>
    </dgm:pt>
    <dgm:pt modelId="{0FE7DD8E-ECE1-4194-9666-E844BD200C03}" type="pres">
      <dgm:prSet presAssocID="{22A3DB21-D395-4701-A1F0-3C12B3B7B615}" presName="horz1" presStyleCnt="0"/>
      <dgm:spPr/>
    </dgm:pt>
    <dgm:pt modelId="{5E7B8356-726B-48B7-B547-06954B50EDF6}" type="pres">
      <dgm:prSet presAssocID="{22A3DB21-D395-4701-A1F0-3C12B3B7B615}" presName="tx1" presStyleLbl="revTx" presStyleIdx="3" presStyleCnt="5"/>
      <dgm:spPr/>
    </dgm:pt>
    <dgm:pt modelId="{0D0E4474-D6CB-4276-82C4-4CEBF7550B85}" type="pres">
      <dgm:prSet presAssocID="{22A3DB21-D395-4701-A1F0-3C12B3B7B615}" presName="vert1" presStyleCnt="0"/>
      <dgm:spPr/>
    </dgm:pt>
    <dgm:pt modelId="{DE013779-3B71-4268-BE71-AA4945772764}" type="pres">
      <dgm:prSet presAssocID="{D490BE1E-B5D0-4751-A461-DE598AAA8263}" presName="thickLine" presStyleLbl="alignNode1" presStyleIdx="4" presStyleCnt="5"/>
      <dgm:spPr/>
    </dgm:pt>
    <dgm:pt modelId="{20DD86C7-7971-459C-AA46-E684B991CD82}" type="pres">
      <dgm:prSet presAssocID="{D490BE1E-B5D0-4751-A461-DE598AAA8263}" presName="horz1" presStyleCnt="0"/>
      <dgm:spPr/>
    </dgm:pt>
    <dgm:pt modelId="{DB53501A-C191-4D8C-BDDE-996D64711A0B}" type="pres">
      <dgm:prSet presAssocID="{D490BE1E-B5D0-4751-A461-DE598AAA8263}" presName="tx1" presStyleLbl="revTx" presStyleIdx="4" presStyleCnt="5"/>
      <dgm:spPr/>
    </dgm:pt>
    <dgm:pt modelId="{BACE899A-8315-4BD9-B2BD-396ADF968A9A}" type="pres">
      <dgm:prSet presAssocID="{D490BE1E-B5D0-4751-A461-DE598AAA8263}" presName="vert1" presStyleCnt="0"/>
      <dgm:spPr/>
    </dgm:pt>
  </dgm:ptLst>
  <dgm:cxnLst>
    <dgm:cxn modelId="{05DDE803-6B40-4045-9499-681340E3A111}" srcId="{0AA0DC31-21A8-4762-B684-FA2B2C7F23F4}" destId="{D490BE1E-B5D0-4751-A461-DE598AAA8263}" srcOrd="4" destOrd="0" parTransId="{4BDBD4FD-4125-47E7-A577-CC06AFF3FF13}" sibTransId="{689DB532-5F77-43A9-BF7D-14735FDFA74C}"/>
    <dgm:cxn modelId="{E3FE1F25-6A3E-4E44-B5B0-B88D1AF1544F}" type="presOf" srcId="{0AA0DC31-21A8-4762-B684-FA2B2C7F23F4}" destId="{4B182713-826B-40B3-8639-85A47F626853}" srcOrd="0" destOrd="0" presId="urn:microsoft.com/office/officeart/2008/layout/LinedList"/>
    <dgm:cxn modelId="{366E6B2F-04C3-4E59-BDF5-D79C2F9CD808}" srcId="{0AA0DC31-21A8-4762-B684-FA2B2C7F23F4}" destId="{FE089488-31E1-485E-A923-C2361349E05F}" srcOrd="2" destOrd="0" parTransId="{153C51F1-5655-4173-ABD6-D43987BFF013}" sibTransId="{E4B95F98-EDD1-4DDA-9EB9-E77553B5CAFD}"/>
    <dgm:cxn modelId="{5F74E161-BD31-4656-B957-27D66717722A}" type="presOf" srcId="{D490BE1E-B5D0-4751-A461-DE598AAA8263}" destId="{DB53501A-C191-4D8C-BDDE-996D64711A0B}" srcOrd="0" destOrd="0" presId="urn:microsoft.com/office/officeart/2008/layout/LinedList"/>
    <dgm:cxn modelId="{A0BE536F-C3E5-422F-9A73-C498D44B16E5}" srcId="{0AA0DC31-21A8-4762-B684-FA2B2C7F23F4}" destId="{C442261E-FD18-4A69-8328-0D93977CA7A5}" srcOrd="0" destOrd="0" parTransId="{7D9E2737-3048-41F0-87AB-C754F4F97904}" sibTransId="{41B5127C-866F-4D94-B817-9706B56EBB15}"/>
    <dgm:cxn modelId="{00756059-4839-406C-BCB8-F18F9A6268C3}" srcId="{0AA0DC31-21A8-4762-B684-FA2B2C7F23F4}" destId="{6F747C1F-FBE5-4BB8-8A7B-89124E1A8F5E}" srcOrd="1" destOrd="0" parTransId="{AB9F8DAF-4749-4F99-9529-DBAEB28701B6}" sibTransId="{88F44E3B-1237-40D5-8DBF-A95AA659DFC3}"/>
    <dgm:cxn modelId="{D3074C83-1C79-43D6-9C11-C8F41CC02DB6}" type="presOf" srcId="{C442261E-FD18-4A69-8328-0D93977CA7A5}" destId="{9879EE05-BCB1-48E2-8A75-779E4A90970C}" srcOrd="0" destOrd="0" presId="urn:microsoft.com/office/officeart/2008/layout/LinedList"/>
    <dgm:cxn modelId="{85F884BA-FC28-4152-BE2A-C3ED5E1BF560}" type="presOf" srcId="{6F747C1F-FBE5-4BB8-8A7B-89124E1A8F5E}" destId="{C2254741-7085-4609-AB33-AEC522DAFF58}" srcOrd="0" destOrd="0" presId="urn:microsoft.com/office/officeart/2008/layout/LinedList"/>
    <dgm:cxn modelId="{F72405CE-D759-43A6-B69C-DAF741C51EE6}" type="presOf" srcId="{22A3DB21-D395-4701-A1F0-3C12B3B7B615}" destId="{5E7B8356-726B-48B7-B547-06954B50EDF6}" srcOrd="0" destOrd="0" presId="urn:microsoft.com/office/officeart/2008/layout/LinedList"/>
    <dgm:cxn modelId="{79A865D1-E2D9-4C47-86C0-0E1CCD8933E8}" srcId="{0AA0DC31-21A8-4762-B684-FA2B2C7F23F4}" destId="{22A3DB21-D395-4701-A1F0-3C12B3B7B615}" srcOrd="3" destOrd="0" parTransId="{549B56DA-4C37-4756-8B22-A62EC84CDE7A}" sibTransId="{A51A50AC-959B-4DC5-A514-773631E03DB2}"/>
    <dgm:cxn modelId="{872C68F3-D214-4B6B-ADF7-59E1B8737BDC}" type="presOf" srcId="{FE089488-31E1-485E-A923-C2361349E05F}" destId="{D44B8789-0781-4F60-A1AE-106538C57EBF}" srcOrd="0" destOrd="0" presId="urn:microsoft.com/office/officeart/2008/layout/LinedList"/>
    <dgm:cxn modelId="{46782F82-1173-4895-B0D4-CF6EF837A478}" type="presParOf" srcId="{4B182713-826B-40B3-8639-85A47F626853}" destId="{BD76C5D5-4D3F-4E14-82D5-D372CA464B99}" srcOrd="0" destOrd="0" presId="urn:microsoft.com/office/officeart/2008/layout/LinedList"/>
    <dgm:cxn modelId="{63A4CBF9-9D99-4BBE-8CFF-4419277D7FDA}" type="presParOf" srcId="{4B182713-826B-40B3-8639-85A47F626853}" destId="{4CC9C846-438B-4256-8ADA-7ACC0844A15B}" srcOrd="1" destOrd="0" presId="urn:microsoft.com/office/officeart/2008/layout/LinedList"/>
    <dgm:cxn modelId="{D49EA63C-98D1-432E-BD93-AF3AC64ADC7B}" type="presParOf" srcId="{4CC9C846-438B-4256-8ADA-7ACC0844A15B}" destId="{9879EE05-BCB1-48E2-8A75-779E4A90970C}" srcOrd="0" destOrd="0" presId="urn:microsoft.com/office/officeart/2008/layout/LinedList"/>
    <dgm:cxn modelId="{CF9B9DB8-298F-485D-AE34-4A2411683FA1}" type="presParOf" srcId="{4CC9C846-438B-4256-8ADA-7ACC0844A15B}" destId="{6D3ABF0E-B52E-4749-ACFA-8B6D5A70FE0C}" srcOrd="1" destOrd="0" presId="urn:microsoft.com/office/officeart/2008/layout/LinedList"/>
    <dgm:cxn modelId="{FAB464E0-0241-435A-B112-0B977AD2873C}" type="presParOf" srcId="{4B182713-826B-40B3-8639-85A47F626853}" destId="{C8FC2591-C13A-480A-AF99-665E3055427F}" srcOrd="2" destOrd="0" presId="urn:microsoft.com/office/officeart/2008/layout/LinedList"/>
    <dgm:cxn modelId="{073C8223-F930-4B89-803C-BDA42B842076}" type="presParOf" srcId="{4B182713-826B-40B3-8639-85A47F626853}" destId="{07631F49-A861-44B5-B0C0-35D0B443BEF9}" srcOrd="3" destOrd="0" presId="urn:microsoft.com/office/officeart/2008/layout/LinedList"/>
    <dgm:cxn modelId="{7695A999-39EB-4041-B0AA-BBDFB10F50BA}" type="presParOf" srcId="{07631F49-A861-44B5-B0C0-35D0B443BEF9}" destId="{C2254741-7085-4609-AB33-AEC522DAFF58}" srcOrd="0" destOrd="0" presId="urn:microsoft.com/office/officeart/2008/layout/LinedList"/>
    <dgm:cxn modelId="{8B2635BF-C236-47FA-A9B7-287077B61ABB}" type="presParOf" srcId="{07631F49-A861-44B5-B0C0-35D0B443BEF9}" destId="{E0707798-8FBA-4AC3-82B5-3A360C49944B}" srcOrd="1" destOrd="0" presId="urn:microsoft.com/office/officeart/2008/layout/LinedList"/>
    <dgm:cxn modelId="{3E7AE1C1-1649-45B9-A72D-0993A987962C}" type="presParOf" srcId="{4B182713-826B-40B3-8639-85A47F626853}" destId="{2861B58B-285F-4150-B1E8-3EF2B805CD83}" srcOrd="4" destOrd="0" presId="urn:microsoft.com/office/officeart/2008/layout/LinedList"/>
    <dgm:cxn modelId="{60BAA0CD-0525-4066-9403-C8844FDEA911}" type="presParOf" srcId="{4B182713-826B-40B3-8639-85A47F626853}" destId="{F958ADDE-F7BD-43B0-9BCC-F276DA1F3827}" srcOrd="5" destOrd="0" presId="urn:microsoft.com/office/officeart/2008/layout/LinedList"/>
    <dgm:cxn modelId="{81120B4C-86E9-4468-9692-601A94D1AE0A}" type="presParOf" srcId="{F958ADDE-F7BD-43B0-9BCC-F276DA1F3827}" destId="{D44B8789-0781-4F60-A1AE-106538C57EBF}" srcOrd="0" destOrd="0" presId="urn:microsoft.com/office/officeart/2008/layout/LinedList"/>
    <dgm:cxn modelId="{1FFCB98C-5AEB-4BA8-AF15-3B74D3402281}" type="presParOf" srcId="{F958ADDE-F7BD-43B0-9BCC-F276DA1F3827}" destId="{65E5F9E3-AF8E-43DF-BC69-6C8E2585D348}" srcOrd="1" destOrd="0" presId="urn:microsoft.com/office/officeart/2008/layout/LinedList"/>
    <dgm:cxn modelId="{66164915-0B46-4269-AE32-164BC65A3A99}" type="presParOf" srcId="{4B182713-826B-40B3-8639-85A47F626853}" destId="{12D19019-1EDF-4F16-B958-FFAB50E9BBD1}" srcOrd="6" destOrd="0" presId="urn:microsoft.com/office/officeart/2008/layout/LinedList"/>
    <dgm:cxn modelId="{B95036C5-AF62-41D6-9B76-BE44D6691245}" type="presParOf" srcId="{4B182713-826B-40B3-8639-85A47F626853}" destId="{0FE7DD8E-ECE1-4194-9666-E844BD200C03}" srcOrd="7" destOrd="0" presId="urn:microsoft.com/office/officeart/2008/layout/LinedList"/>
    <dgm:cxn modelId="{746A1B39-77AE-4066-B020-750BB2F5EE20}" type="presParOf" srcId="{0FE7DD8E-ECE1-4194-9666-E844BD200C03}" destId="{5E7B8356-726B-48B7-B547-06954B50EDF6}" srcOrd="0" destOrd="0" presId="urn:microsoft.com/office/officeart/2008/layout/LinedList"/>
    <dgm:cxn modelId="{A0E37C98-13A2-43E9-A436-1A99C4F6A560}" type="presParOf" srcId="{0FE7DD8E-ECE1-4194-9666-E844BD200C03}" destId="{0D0E4474-D6CB-4276-82C4-4CEBF7550B85}" srcOrd="1" destOrd="0" presId="urn:microsoft.com/office/officeart/2008/layout/LinedList"/>
    <dgm:cxn modelId="{CBEF82EF-912F-4700-BE73-BE85A8A1919B}" type="presParOf" srcId="{4B182713-826B-40B3-8639-85A47F626853}" destId="{DE013779-3B71-4268-BE71-AA4945772764}" srcOrd="8" destOrd="0" presId="urn:microsoft.com/office/officeart/2008/layout/LinedList"/>
    <dgm:cxn modelId="{228DE153-4B1B-499C-A825-4A4DB795D887}" type="presParOf" srcId="{4B182713-826B-40B3-8639-85A47F626853}" destId="{20DD86C7-7971-459C-AA46-E684B991CD82}" srcOrd="9" destOrd="0" presId="urn:microsoft.com/office/officeart/2008/layout/LinedList"/>
    <dgm:cxn modelId="{F5036573-A32A-4FE8-B151-996FD5A855F5}" type="presParOf" srcId="{20DD86C7-7971-459C-AA46-E684B991CD82}" destId="{DB53501A-C191-4D8C-BDDE-996D64711A0B}" srcOrd="0" destOrd="0" presId="urn:microsoft.com/office/officeart/2008/layout/LinedList"/>
    <dgm:cxn modelId="{85A343AB-A8EE-43DD-967A-6F34D7FA6AFD}" type="presParOf" srcId="{20DD86C7-7971-459C-AA46-E684B991CD82}" destId="{BACE899A-8315-4BD9-B2BD-396ADF968A9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408C17-9D03-4969-8B03-A7B486DAD9E7}" type="doc">
      <dgm:prSet loTypeId="urn:microsoft.com/office/officeart/2005/8/layout/list1" loCatId="list" qsTypeId="urn:microsoft.com/office/officeart/2005/8/quickstyle/simple3" qsCatId="simple" csTypeId="urn:microsoft.com/office/officeart/2005/8/colors/accent1_1" csCatId="accent1"/>
      <dgm:spPr/>
      <dgm:t>
        <a:bodyPr/>
        <a:lstStyle/>
        <a:p>
          <a:endParaRPr lang="zh-TW" altLang="en-US"/>
        </a:p>
      </dgm:t>
    </dgm:pt>
    <dgm:pt modelId="{3ACE2653-E660-4696-90A3-82D80449D7F9}">
      <dgm:prSet/>
      <dgm:spPr/>
      <dgm:t>
        <a:bodyPr/>
        <a:lstStyle/>
        <a:p>
          <a:r>
            <a:rPr lang="zh-TW" baseline="0"/>
            <a:t>複製文字填滿相鄰的儲存格</a:t>
          </a:r>
          <a:endParaRPr lang="zh-TW"/>
        </a:p>
      </dgm:t>
    </dgm:pt>
    <dgm:pt modelId="{1310D377-CC43-40CF-A2EA-AAEB08051495}" type="parTrans" cxnId="{D69F5461-7115-4319-AE0A-1DD53CFADBDD}">
      <dgm:prSet/>
      <dgm:spPr/>
      <dgm:t>
        <a:bodyPr/>
        <a:lstStyle/>
        <a:p>
          <a:endParaRPr lang="zh-TW" altLang="en-US"/>
        </a:p>
      </dgm:t>
    </dgm:pt>
    <dgm:pt modelId="{60FCEDD1-A25B-451F-8EF6-6A85A4719D15}" type="sibTrans" cxnId="{D69F5461-7115-4319-AE0A-1DD53CFADBDD}">
      <dgm:prSet/>
      <dgm:spPr/>
      <dgm:t>
        <a:bodyPr/>
        <a:lstStyle/>
        <a:p>
          <a:endParaRPr lang="zh-TW" altLang="en-US"/>
        </a:p>
      </dgm:t>
    </dgm:pt>
    <dgm:pt modelId="{E52904EF-954F-472F-BEF3-E5581A692C16}">
      <dgm:prSet/>
      <dgm:spPr/>
      <dgm:t>
        <a:bodyPr/>
        <a:lstStyle/>
        <a:p>
          <a:r>
            <a:rPr lang="zh-TW" baseline="0"/>
            <a:t>複製公式</a:t>
          </a:r>
          <a:endParaRPr lang="zh-TW"/>
        </a:p>
      </dgm:t>
    </dgm:pt>
    <dgm:pt modelId="{1D621D63-D27A-46DB-BF74-1C4DA516B832}" type="parTrans" cxnId="{9DA53964-4B94-4779-94F6-137F34E52F97}">
      <dgm:prSet/>
      <dgm:spPr/>
      <dgm:t>
        <a:bodyPr/>
        <a:lstStyle/>
        <a:p>
          <a:endParaRPr lang="zh-TW" altLang="en-US"/>
        </a:p>
      </dgm:t>
    </dgm:pt>
    <dgm:pt modelId="{A95DE4EA-CF35-4291-92FE-87F91C1A0718}" type="sibTrans" cxnId="{9DA53964-4B94-4779-94F6-137F34E52F97}">
      <dgm:prSet/>
      <dgm:spPr/>
      <dgm:t>
        <a:bodyPr/>
        <a:lstStyle/>
        <a:p>
          <a:endParaRPr lang="zh-TW" altLang="en-US"/>
        </a:p>
      </dgm:t>
    </dgm:pt>
    <dgm:pt modelId="{9C493E18-EE04-4DC0-BEF3-DFF414F5D51A}">
      <dgm:prSet/>
      <dgm:spPr/>
      <dgm:t>
        <a:bodyPr/>
        <a:lstStyle/>
        <a:p>
          <a:r>
            <a:rPr lang="zh-TW" baseline="0"/>
            <a:t>產生連續數字</a:t>
          </a:r>
          <a:endParaRPr lang="zh-TW"/>
        </a:p>
      </dgm:t>
    </dgm:pt>
    <dgm:pt modelId="{3E79C14B-F92B-4968-B972-1ECD2EF48FDD}" type="parTrans" cxnId="{F106BBD9-C9C6-4056-AD14-7A738BFCC6BD}">
      <dgm:prSet/>
      <dgm:spPr/>
      <dgm:t>
        <a:bodyPr/>
        <a:lstStyle/>
        <a:p>
          <a:endParaRPr lang="zh-TW" altLang="en-US"/>
        </a:p>
      </dgm:t>
    </dgm:pt>
    <dgm:pt modelId="{51BE9B69-34DC-4D6F-9BBC-97C8FDC73652}" type="sibTrans" cxnId="{F106BBD9-C9C6-4056-AD14-7A738BFCC6BD}">
      <dgm:prSet/>
      <dgm:spPr/>
      <dgm:t>
        <a:bodyPr/>
        <a:lstStyle/>
        <a:p>
          <a:endParaRPr lang="zh-TW" altLang="en-US"/>
        </a:p>
      </dgm:t>
    </dgm:pt>
    <dgm:pt modelId="{DACB270E-023B-454D-A83F-1BA81725BF70}">
      <dgm:prSet/>
      <dgm:spPr/>
      <dgm:t>
        <a:bodyPr/>
        <a:lstStyle/>
        <a:p>
          <a:r>
            <a:rPr lang="zh-TW" baseline="0"/>
            <a:t>產生連續日期</a:t>
          </a:r>
          <a:endParaRPr lang="zh-TW"/>
        </a:p>
      </dgm:t>
    </dgm:pt>
    <dgm:pt modelId="{284B1790-A015-4D4F-BBEE-5E72160995A3}" type="parTrans" cxnId="{A2969830-E8CC-4ADF-8FA6-E91279005748}">
      <dgm:prSet/>
      <dgm:spPr/>
      <dgm:t>
        <a:bodyPr/>
        <a:lstStyle/>
        <a:p>
          <a:endParaRPr lang="zh-TW" altLang="en-US"/>
        </a:p>
      </dgm:t>
    </dgm:pt>
    <dgm:pt modelId="{1E3887CD-DFB4-4F57-8D1C-8033D1F37951}" type="sibTrans" cxnId="{A2969830-E8CC-4ADF-8FA6-E91279005748}">
      <dgm:prSet/>
      <dgm:spPr/>
      <dgm:t>
        <a:bodyPr/>
        <a:lstStyle/>
        <a:p>
          <a:endParaRPr lang="zh-TW" altLang="en-US"/>
        </a:p>
      </dgm:t>
    </dgm:pt>
    <dgm:pt modelId="{A7394591-BFEC-4E06-A201-5901617E6F49}" type="pres">
      <dgm:prSet presAssocID="{74408C17-9D03-4969-8B03-A7B486DAD9E7}" presName="linear" presStyleCnt="0">
        <dgm:presLayoutVars>
          <dgm:dir/>
          <dgm:animLvl val="lvl"/>
          <dgm:resizeHandles val="exact"/>
        </dgm:presLayoutVars>
      </dgm:prSet>
      <dgm:spPr/>
    </dgm:pt>
    <dgm:pt modelId="{14EE04A9-4174-4A11-BA15-2743EB775D76}" type="pres">
      <dgm:prSet presAssocID="{3ACE2653-E660-4696-90A3-82D80449D7F9}" presName="parentLin" presStyleCnt="0"/>
      <dgm:spPr/>
    </dgm:pt>
    <dgm:pt modelId="{8065D9DA-625E-4201-B5D0-54BD10B967ED}" type="pres">
      <dgm:prSet presAssocID="{3ACE2653-E660-4696-90A3-82D80449D7F9}" presName="parentLeftMargin" presStyleLbl="node1" presStyleIdx="0" presStyleCnt="4"/>
      <dgm:spPr/>
    </dgm:pt>
    <dgm:pt modelId="{DD851D8A-2E5E-4626-93F0-CD11031A32AF}" type="pres">
      <dgm:prSet presAssocID="{3ACE2653-E660-4696-90A3-82D80449D7F9}" presName="parentText" presStyleLbl="node1" presStyleIdx="0" presStyleCnt="4">
        <dgm:presLayoutVars>
          <dgm:chMax val="0"/>
          <dgm:bulletEnabled val="1"/>
        </dgm:presLayoutVars>
      </dgm:prSet>
      <dgm:spPr/>
    </dgm:pt>
    <dgm:pt modelId="{AD7C09E7-67E3-4CD6-986F-36D58E30EDAA}" type="pres">
      <dgm:prSet presAssocID="{3ACE2653-E660-4696-90A3-82D80449D7F9}" presName="negativeSpace" presStyleCnt="0"/>
      <dgm:spPr/>
    </dgm:pt>
    <dgm:pt modelId="{1BEF80B9-2C20-487F-B64C-A0FF2CE93668}" type="pres">
      <dgm:prSet presAssocID="{3ACE2653-E660-4696-90A3-82D80449D7F9}" presName="childText" presStyleLbl="conFgAcc1" presStyleIdx="0" presStyleCnt="4">
        <dgm:presLayoutVars>
          <dgm:bulletEnabled val="1"/>
        </dgm:presLayoutVars>
      </dgm:prSet>
      <dgm:spPr/>
    </dgm:pt>
    <dgm:pt modelId="{8965F0CE-D4B4-444D-B430-F44BEA17D186}" type="pres">
      <dgm:prSet presAssocID="{60FCEDD1-A25B-451F-8EF6-6A85A4719D15}" presName="spaceBetweenRectangles" presStyleCnt="0"/>
      <dgm:spPr/>
    </dgm:pt>
    <dgm:pt modelId="{8BF36C4E-774F-4A02-8BFE-28051265BFB4}" type="pres">
      <dgm:prSet presAssocID="{E52904EF-954F-472F-BEF3-E5581A692C16}" presName="parentLin" presStyleCnt="0"/>
      <dgm:spPr/>
    </dgm:pt>
    <dgm:pt modelId="{BA9A420C-05A7-498D-9C82-8B0FC4E56C11}" type="pres">
      <dgm:prSet presAssocID="{E52904EF-954F-472F-BEF3-E5581A692C16}" presName="parentLeftMargin" presStyleLbl="node1" presStyleIdx="0" presStyleCnt="4"/>
      <dgm:spPr/>
    </dgm:pt>
    <dgm:pt modelId="{D540F111-2E0C-4772-A29D-E810EA85DB3F}" type="pres">
      <dgm:prSet presAssocID="{E52904EF-954F-472F-BEF3-E5581A692C16}" presName="parentText" presStyleLbl="node1" presStyleIdx="1" presStyleCnt="4">
        <dgm:presLayoutVars>
          <dgm:chMax val="0"/>
          <dgm:bulletEnabled val="1"/>
        </dgm:presLayoutVars>
      </dgm:prSet>
      <dgm:spPr/>
    </dgm:pt>
    <dgm:pt modelId="{8553DF7F-4265-4F4A-AE6D-9C7D25FA3FE2}" type="pres">
      <dgm:prSet presAssocID="{E52904EF-954F-472F-BEF3-E5581A692C16}" presName="negativeSpace" presStyleCnt="0"/>
      <dgm:spPr/>
    </dgm:pt>
    <dgm:pt modelId="{ED87EF1D-6EE8-4503-BAC7-92B3B2B86340}" type="pres">
      <dgm:prSet presAssocID="{E52904EF-954F-472F-BEF3-E5581A692C16}" presName="childText" presStyleLbl="conFgAcc1" presStyleIdx="1" presStyleCnt="4">
        <dgm:presLayoutVars>
          <dgm:bulletEnabled val="1"/>
        </dgm:presLayoutVars>
      </dgm:prSet>
      <dgm:spPr/>
    </dgm:pt>
    <dgm:pt modelId="{87172070-8CA1-40A4-94BF-718E33358980}" type="pres">
      <dgm:prSet presAssocID="{A95DE4EA-CF35-4291-92FE-87F91C1A0718}" presName="spaceBetweenRectangles" presStyleCnt="0"/>
      <dgm:spPr/>
    </dgm:pt>
    <dgm:pt modelId="{266552D8-46EB-4FEF-B549-E133E00BE891}" type="pres">
      <dgm:prSet presAssocID="{9C493E18-EE04-4DC0-BEF3-DFF414F5D51A}" presName="parentLin" presStyleCnt="0"/>
      <dgm:spPr/>
    </dgm:pt>
    <dgm:pt modelId="{44464A8F-E533-4EE0-8E16-E901D0A1EBD9}" type="pres">
      <dgm:prSet presAssocID="{9C493E18-EE04-4DC0-BEF3-DFF414F5D51A}" presName="parentLeftMargin" presStyleLbl="node1" presStyleIdx="1" presStyleCnt="4"/>
      <dgm:spPr/>
    </dgm:pt>
    <dgm:pt modelId="{8FCD3E84-AD50-4F02-A295-AC8618FF3162}" type="pres">
      <dgm:prSet presAssocID="{9C493E18-EE04-4DC0-BEF3-DFF414F5D51A}" presName="parentText" presStyleLbl="node1" presStyleIdx="2" presStyleCnt="4">
        <dgm:presLayoutVars>
          <dgm:chMax val="0"/>
          <dgm:bulletEnabled val="1"/>
        </dgm:presLayoutVars>
      </dgm:prSet>
      <dgm:spPr/>
    </dgm:pt>
    <dgm:pt modelId="{E3702B05-8309-4405-AD65-2E9FDB4C107D}" type="pres">
      <dgm:prSet presAssocID="{9C493E18-EE04-4DC0-BEF3-DFF414F5D51A}" presName="negativeSpace" presStyleCnt="0"/>
      <dgm:spPr/>
    </dgm:pt>
    <dgm:pt modelId="{F1C50CE8-93FA-41EB-9347-B62B4A57ACF9}" type="pres">
      <dgm:prSet presAssocID="{9C493E18-EE04-4DC0-BEF3-DFF414F5D51A}" presName="childText" presStyleLbl="conFgAcc1" presStyleIdx="2" presStyleCnt="4">
        <dgm:presLayoutVars>
          <dgm:bulletEnabled val="1"/>
        </dgm:presLayoutVars>
      </dgm:prSet>
      <dgm:spPr/>
    </dgm:pt>
    <dgm:pt modelId="{2E529BFC-5FE6-4EEC-A1A7-0FA70EA14044}" type="pres">
      <dgm:prSet presAssocID="{51BE9B69-34DC-4D6F-9BBC-97C8FDC73652}" presName="spaceBetweenRectangles" presStyleCnt="0"/>
      <dgm:spPr/>
    </dgm:pt>
    <dgm:pt modelId="{43E54AE1-FF85-46E8-9237-0FE1958F376A}" type="pres">
      <dgm:prSet presAssocID="{DACB270E-023B-454D-A83F-1BA81725BF70}" presName="parentLin" presStyleCnt="0"/>
      <dgm:spPr/>
    </dgm:pt>
    <dgm:pt modelId="{22E05B38-E054-4ED2-BD65-020AA8519E47}" type="pres">
      <dgm:prSet presAssocID="{DACB270E-023B-454D-A83F-1BA81725BF70}" presName="parentLeftMargin" presStyleLbl="node1" presStyleIdx="2" presStyleCnt="4"/>
      <dgm:spPr/>
    </dgm:pt>
    <dgm:pt modelId="{32A1E59A-07FB-4B37-892E-0DBB01ABB76E}" type="pres">
      <dgm:prSet presAssocID="{DACB270E-023B-454D-A83F-1BA81725BF70}" presName="parentText" presStyleLbl="node1" presStyleIdx="3" presStyleCnt="4">
        <dgm:presLayoutVars>
          <dgm:chMax val="0"/>
          <dgm:bulletEnabled val="1"/>
        </dgm:presLayoutVars>
      </dgm:prSet>
      <dgm:spPr/>
    </dgm:pt>
    <dgm:pt modelId="{163D63F1-1CEF-4405-B1B4-B2E645AA0B47}" type="pres">
      <dgm:prSet presAssocID="{DACB270E-023B-454D-A83F-1BA81725BF70}" presName="negativeSpace" presStyleCnt="0"/>
      <dgm:spPr/>
    </dgm:pt>
    <dgm:pt modelId="{E39819BA-14CE-4F49-B3EE-829C87B8B9BC}" type="pres">
      <dgm:prSet presAssocID="{DACB270E-023B-454D-A83F-1BA81725BF70}" presName="childText" presStyleLbl="conFgAcc1" presStyleIdx="3" presStyleCnt="4">
        <dgm:presLayoutVars>
          <dgm:bulletEnabled val="1"/>
        </dgm:presLayoutVars>
      </dgm:prSet>
      <dgm:spPr/>
    </dgm:pt>
  </dgm:ptLst>
  <dgm:cxnLst>
    <dgm:cxn modelId="{A2969830-E8CC-4ADF-8FA6-E91279005748}" srcId="{74408C17-9D03-4969-8B03-A7B486DAD9E7}" destId="{DACB270E-023B-454D-A83F-1BA81725BF70}" srcOrd="3" destOrd="0" parTransId="{284B1790-A015-4D4F-BBEE-5E72160995A3}" sibTransId="{1E3887CD-DFB4-4F57-8D1C-8033D1F37951}"/>
    <dgm:cxn modelId="{D69F5461-7115-4319-AE0A-1DD53CFADBDD}" srcId="{74408C17-9D03-4969-8B03-A7B486DAD9E7}" destId="{3ACE2653-E660-4696-90A3-82D80449D7F9}" srcOrd="0" destOrd="0" parTransId="{1310D377-CC43-40CF-A2EA-AAEB08051495}" sibTransId="{60FCEDD1-A25B-451F-8EF6-6A85A4719D15}"/>
    <dgm:cxn modelId="{9DA53964-4B94-4779-94F6-137F34E52F97}" srcId="{74408C17-9D03-4969-8B03-A7B486DAD9E7}" destId="{E52904EF-954F-472F-BEF3-E5581A692C16}" srcOrd="1" destOrd="0" parTransId="{1D621D63-D27A-46DB-BF74-1C4DA516B832}" sibTransId="{A95DE4EA-CF35-4291-92FE-87F91C1A0718}"/>
    <dgm:cxn modelId="{978CC76E-A2C6-4565-9236-28E6589FBBE6}" type="presOf" srcId="{DACB270E-023B-454D-A83F-1BA81725BF70}" destId="{32A1E59A-07FB-4B37-892E-0DBB01ABB76E}" srcOrd="1" destOrd="0" presId="urn:microsoft.com/office/officeart/2005/8/layout/list1"/>
    <dgm:cxn modelId="{9E29D774-8013-40B7-94AC-E206A92D687E}" type="presOf" srcId="{3ACE2653-E660-4696-90A3-82D80449D7F9}" destId="{DD851D8A-2E5E-4626-93F0-CD11031A32AF}" srcOrd="1" destOrd="0" presId="urn:microsoft.com/office/officeart/2005/8/layout/list1"/>
    <dgm:cxn modelId="{B0C77E8F-8745-453E-9FF0-F78E9423DD20}" type="presOf" srcId="{DACB270E-023B-454D-A83F-1BA81725BF70}" destId="{22E05B38-E054-4ED2-BD65-020AA8519E47}" srcOrd="0" destOrd="0" presId="urn:microsoft.com/office/officeart/2005/8/layout/list1"/>
    <dgm:cxn modelId="{802D8D8F-A4C7-4D3B-853B-78D6E2783E87}" type="presOf" srcId="{3ACE2653-E660-4696-90A3-82D80449D7F9}" destId="{8065D9DA-625E-4201-B5D0-54BD10B967ED}" srcOrd="0" destOrd="0" presId="urn:microsoft.com/office/officeart/2005/8/layout/list1"/>
    <dgm:cxn modelId="{C9895ABB-1AA3-40F4-AD20-34AF277501AB}" type="presOf" srcId="{E52904EF-954F-472F-BEF3-E5581A692C16}" destId="{BA9A420C-05A7-498D-9C82-8B0FC4E56C11}" srcOrd="0" destOrd="0" presId="urn:microsoft.com/office/officeart/2005/8/layout/list1"/>
    <dgm:cxn modelId="{3BBB16CD-06DD-479E-B97A-FAEDA6A2695E}" type="presOf" srcId="{74408C17-9D03-4969-8B03-A7B486DAD9E7}" destId="{A7394591-BFEC-4E06-A201-5901617E6F49}" srcOrd="0" destOrd="0" presId="urn:microsoft.com/office/officeart/2005/8/layout/list1"/>
    <dgm:cxn modelId="{970C37D8-989A-43C2-B016-15E3DEDD62DB}" type="presOf" srcId="{9C493E18-EE04-4DC0-BEF3-DFF414F5D51A}" destId="{44464A8F-E533-4EE0-8E16-E901D0A1EBD9}" srcOrd="0" destOrd="0" presId="urn:microsoft.com/office/officeart/2005/8/layout/list1"/>
    <dgm:cxn modelId="{F106BBD9-C9C6-4056-AD14-7A738BFCC6BD}" srcId="{74408C17-9D03-4969-8B03-A7B486DAD9E7}" destId="{9C493E18-EE04-4DC0-BEF3-DFF414F5D51A}" srcOrd="2" destOrd="0" parTransId="{3E79C14B-F92B-4968-B972-1ECD2EF48FDD}" sibTransId="{51BE9B69-34DC-4D6F-9BBC-97C8FDC73652}"/>
    <dgm:cxn modelId="{A7648BF1-E8B9-4912-8842-4EEB152B26B0}" type="presOf" srcId="{9C493E18-EE04-4DC0-BEF3-DFF414F5D51A}" destId="{8FCD3E84-AD50-4F02-A295-AC8618FF3162}" srcOrd="1" destOrd="0" presId="urn:microsoft.com/office/officeart/2005/8/layout/list1"/>
    <dgm:cxn modelId="{AD11F4F2-6DDB-4A6C-AC47-798265471568}" type="presOf" srcId="{E52904EF-954F-472F-BEF3-E5581A692C16}" destId="{D540F111-2E0C-4772-A29D-E810EA85DB3F}" srcOrd="1" destOrd="0" presId="urn:microsoft.com/office/officeart/2005/8/layout/list1"/>
    <dgm:cxn modelId="{24C64CF0-9A0C-422F-A142-56EE32227BA9}" type="presParOf" srcId="{A7394591-BFEC-4E06-A201-5901617E6F49}" destId="{14EE04A9-4174-4A11-BA15-2743EB775D76}" srcOrd="0" destOrd="0" presId="urn:microsoft.com/office/officeart/2005/8/layout/list1"/>
    <dgm:cxn modelId="{8AEB2C2F-5CB3-4186-9A75-3F149017520B}" type="presParOf" srcId="{14EE04A9-4174-4A11-BA15-2743EB775D76}" destId="{8065D9DA-625E-4201-B5D0-54BD10B967ED}" srcOrd="0" destOrd="0" presId="urn:microsoft.com/office/officeart/2005/8/layout/list1"/>
    <dgm:cxn modelId="{F72F72B6-8EF7-4508-8A3E-AB677E8234B2}" type="presParOf" srcId="{14EE04A9-4174-4A11-BA15-2743EB775D76}" destId="{DD851D8A-2E5E-4626-93F0-CD11031A32AF}" srcOrd="1" destOrd="0" presId="urn:microsoft.com/office/officeart/2005/8/layout/list1"/>
    <dgm:cxn modelId="{0BDADAF1-4C41-4338-BA00-BE90284DCCC5}" type="presParOf" srcId="{A7394591-BFEC-4E06-A201-5901617E6F49}" destId="{AD7C09E7-67E3-4CD6-986F-36D58E30EDAA}" srcOrd="1" destOrd="0" presId="urn:microsoft.com/office/officeart/2005/8/layout/list1"/>
    <dgm:cxn modelId="{EB9AC154-6192-4F04-B2AD-6AE29850F42C}" type="presParOf" srcId="{A7394591-BFEC-4E06-A201-5901617E6F49}" destId="{1BEF80B9-2C20-487F-B64C-A0FF2CE93668}" srcOrd="2" destOrd="0" presId="urn:microsoft.com/office/officeart/2005/8/layout/list1"/>
    <dgm:cxn modelId="{052AF0E3-E7C7-4900-8DBD-27DB32EA5638}" type="presParOf" srcId="{A7394591-BFEC-4E06-A201-5901617E6F49}" destId="{8965F0CE-D4B4-444D-B430-F44BEA17D186}" srcOrd="3" destOrd="0" presId="urn:microsoft.com/office/officeart/2005/8/layout/list1"/>
    <dgm:cxn modelId="{9CD15B3C-0F58-4BB2-B63C-D2B4CC59617F}" type="presParOf" srcId="{A7394591-BFEC-4E06-A201-5901617E6F49}" destId="{8BF36C4E-774F-4A02-8BFE-28051265BFB4}" srcOrd="4" destOrd="0" presId="urn:microsoft.com/office/officeart/2005/8/layout/list1"/>
    <dgm:cxn modelId="{B7D0D18B-63FE-4A3F-821D-B62542B1CC2E}" type="presParOf" srcId="{8BF36C4E-774F-4A02-8BFE-28051265BFB4}" destId="{BA9A420C-05A7-498D-9C82-8B0FC4E56C11}" srcOrd="0" destOrd="0" presId="urn:microsoft.com/office/officeart/2005/8/layout/list1"/>
    <dgm:cxn modelId="{DE843555-8EE3-4876-BBA8-6B29F9B92D6F}" type="presParOf" srcId="{8BF36C4E-774F-4A02-8BFE-28051265BFB4}" destId="{D540F111-2E0C-4772-A29D-E810EA85DB3F}" srcOrd="1" destOrd="0" presId="urn:microsoft.com/office/officeart/2005/8/layout/list1"/>
    <dgm:cxn modelId="{5D1EB159-5D9C-4BD4-A19F-124469333524}" type="presParOf" srcId="{A7394591-BFEC-4E06-A201-5901617E6F49}" destId="{8553DF7F-4265-4F4A-AE6D-9C7D25FA3FE2}" srcOrd="5" destOrd="0" presId="urn:microsoft.com/office/officeart/2005/8/layout/list1"/>
    <dgm:cxn modelId="{0AB6DC8E-42E8-439F-9871-4C9B4DAA0EFE}" type="presParOf" srcId="{A7394591-BFEC-4E06-A201-5901617E6F49}" destId="{ED87EF1D-6EE8-4503-BAC7-92B3B2B86340}" srcOrd="6" destOrd="0" presId="urn:microsoft.com/office/officeart/2005/8/layout/list1"/>
    <dgm:cxn modelId="{FD20AFCC-C6F1-45A2-A69E-C1F6C8573D7A}" type="presParOf" srcId="{A7394591-BFEC-4E06-A201-5901617E6F49}" destId="{87172070-8CA1-40A4-94BF-718E33358980}" srcOrd="7" destOrd="0" presId="urn:microsoft.com/office/officeart/2005/8/layout/list1"/>
    <dgm:cxn modelId="{197C5853-85C0-4A63-BE93-DECDBF60BCBC}" type="presParOf" srcId="{A7394591-BFEC-4E06-A201-5901617E6F49}" destId="{266552D8-46EB-4FEF-B549-E133E00BE891}" srcOrd="8" destOrd="0" presId="urn:microsoft.com/office/officeart/2005/8/layout/list1"/>
    <dgm:cxn modelId="{799172AD-D2BE-4561-B299-C0939AEA1E0B}" type="presParOf" srcId="{266552D8-46EB-4FEF-B549-E133E00BE891}" destId="{44464A8F-E533-4EE0-8E16-E901D0A1EBD9}" srcOrd="0" destOrd="0" presId="urn:microsoft.com/office/officeart/2005/8/layout/list1"/>
    <dgm:cxn modelId="{C03AF835-17BE-444B-BED5-6E9098C615EB}" type="presParOf" srcId="{266552D8-46EB-4FEF-B549-E133E00BE891}" destId="{8FCD3E84-AD50-4F02-A295-AC8618FF3162}" srcOrd="1" destOrd="0" presId="urn:microsoft.com/office/officeart/2005/8/layout/list1"/>
    <dgm:cxn modelId="{56F0A856-4A24-48AB-9019-98D342679C11}" type="presParOf" srcId="{A7394591-BFEC-4E06-A201-5901617E6F49}" destId="{E3702B05-8309-4405-AD65-2E9FDB4C107D}" srcOrd="9" destOrd="0" presId="urn:microsoft.com/office/officeart/2005/8/layout/list1"/>
    <dgm:cxn modelId="{260F3B9F-9304-4053-94A7-66F05F74C7ED}" type="presParOf" srcId="{A7394591-BFEC-4E06-A201-5901617E6F49}" destId="{F1C50CE8-93FA-41EB-9347-B62B4A57ACF9}" srcOrd="10" destOrd="0" presId="urn:microsoft.com/office/officeart/2005/8/layout/list1"/>
    <dgm:cxn modelId="{C2C12EBB-749B-4C9B-89C0-2033A2968CFC}" type="presParOf" srcId="{A7394591-BFEC-4E06-A201-5901617E6F49}" destId="{2E529BFC-5FE6-4EEC-A1A7-0FA70EA14044}" srcOrd="11" destOrd="0" presId="urn:microsoft.com/office/officeart/2005/8/layout/list1"/>
    <dgm:cxn modelId="{23DECEB6-9DAD-4001-81F9-90803E497F4A}" type="presParOf" srcId="{A7394591-BFEC-4E06-A201-5901617E6F49}" destId="{43E54AE1-FF85-46E8-9237-0FE1958F376A}" srcOrd="12" destOrd="0" presId="urn:microsoft.com/office/officeart/2005/8/layout/list1"/>
    <dgm:cxn modelId="{D002F6C1-E45E-4EDA-8E04-3B5964831CB7}" type="presParOf" srcId="{43E54AE1-FF85-46E8-9237-0FE1958F376A}" destId="{22E05B38-E054-4ED2-BD65-020AA8519E47}" srcOrd="0" destOrd="0" presId="urn:microsoft.com/office/officeart/2005/8/layout/list1"/>
    <dgm:cxn modelId="{A8C7545F-4422-484E-AB88-38A5053A85C5}" type="presParOf" srcId="{43E54AE1-FF85-46E8-9237-0FE1958F376A}" destId="{32A1E59A-07FB-4B37-892E-0DBB01ABB76E}" srcOrd="1" destOrd="0" presId="urn:microsoft.com/office/officeart/2005/8/layout/list1"/>
    <dgm:cxn modelId="{3A12CB37-7924-4667-A7B3-C4B2D6A3F31A}" type="presParOf" srcId="{A7394591-BFEC-4E06-A201-5901617E6F49}" destId="{163D63F1-1CEF-4405-B1B4-B2E645AA0B47}" srcOrd="13" destOrd="0" presId="urn:microsoft.com/office/officeart/2005/8/layout/list1"/>
    <dgm:cxn modelId="{2FE4E431-1D5A-481F-97DD-69E5A8FB2959}" type="presParOf" srcId="{A7394591-BFEC-4E06-A201-5901617E6F49}" destId="{E39819BA-14CE-4F49-B3EE-829C87B8B9B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51506B-A1DB-4B6D-A154-D35D0EDC1F1E}" type="doc">
      <dgm:prSet loTypeId="urn:microsoft.com/office/officeart/2005/8/layout/vList2" loCatId="list" qsTypeId="urn:microsoft.com/office/officeart/2005/8/quickstyle/simple3" qsCatId="simple" csTypeId="urn:microsoft.com/office/officeart/2005/8/colors/accent1_1" csCatId="accent1"/>
      <dgm:spPr/>
      <dgm:t>
        <a:bodyPr/>
        <a:lstStyle/>
        <a:p>
          <a:endParaRPr lang="zh-TW" altLang="en-US"/>
        </a:p>
      </dgm:t>
    </dgm:pt>
    <dgm:pt modelId="{EC076BBB-0F2C-4D25-A817-3B218086ED0B}">
      <dgm:prSet custT="1"/>
      <dgm:spPr/>
      <dgm:t>
        <a:bodyPr/>
        <a:lstStyle/>
        <a:p>
          <a:r>
            <a:rPr lang="zh-TW" altLang="en-US" sz="2000" b="1" dirty="0"/>
            <a:t>變更已建立圖表的儲存格範圍</a:t>
          </a:r>
          <a:endParaRPr lang="zh-TW" altLang="en-US" sz="2000" dirty="0"/>
        </a:p>
      </dgm:t>
    </dgm:pt>
    <dgm:pt modelId="{6A2A07F8-DC7A-4F81-89D8-7062D770A2B3}" type="parTrans" cxnId="{FCE1D506-BF37-4B03-BAD3-68F643304C22}">
      <dgm:prSet/>
      <dgm:spPr/>
      <dgm:t>
        <a:bodyPr/>
        <a:lstStyle/>
        <a:p>
          <a:endParaRPr lang="zh-TW" altLang="en-US" sz="2000"/>
        </a:p>
      </dgm:t>
    </dgm:pt>
    <dgm:pt modelId="{AF61C172-E5F3-4501-8D98-B3355FD25578}" type="sibTrans" cxnId="{FCE1D506-BF37-4B03-BAD3-68F643304C22}">
      <dgm:prSet/>
      <dgm:spPr/>
      <dgm:t>
        <a:bodyPr/>
        <a:lstStyle/>
        <a:p>
          <a:endParaRPr lang="zh-TW" altLang="en-US" sz="2000"/>
        </a:p>
      </dgm:t>
    </dgm:pt>
    <dgm:pt modelId="{A5EE7DB7-05A2-4AC3-A435-CE9539D16BCB}">
      <dgm:prSet custT="1"/>
      <dgm:spPr/>
      <dgm:t>
        <a:bodyPr/>
        <a:lstStyle/>
        <a:p>
          <a:r>
            <a:rPr lang="zh-TW" altLang="en-US" sz="2000" b="1"/>
            <a:t>變更資料繪製的方式</a:t>
          </a:r>
          <a:endParaRPr lang="zh-TW" altLang="en-US" sz="2000"/>
        </a:p>
      </dgm:t>
    </dgm:pt>
    <dgm:pt modelId="{C7D3A9B8-20A9-41F8-AE23-C3982777F90D}" type="parTrans" cxnId="{C2C759F8-41BE-46FC-AF22-B6169E5BD1D6}">
      <dgm:prSet/>
      <dgm:spPr/>
      <dgm:t>
        <a:bodyPr/>
        <a:lstStyle/>
        <a:p>
          <a:endParaRPr lang="zh-TW" altLang="en-US" sz="2000"/>
        </a:p>
      </dgm:t>
    </dgm:pt>
    <dgm:pt modelId="{22E0755F-DF59-4C96-9EBF-C4D74376CE10}" type="sibTrans" cxnId="{C2C759F8-41BE-46FC-AF22-B6169E5BD1D6}">
      <dgm:prSet/>
      <dgm:spPr/>
      <dgm:t>
        <a:bodyPr/>
        <a:lstStyle/>
        <a:p>
          <a:endParaRPr lang="zh-TW" altLang="en-US" sz="2000"/>
        </a:p>
      </dgm:t>
    </dgm:pt>
    <dgm:pt modelId="{D15F9096-8C31-4746-81A0-5CCCA552D80C}">
      <dgm:prSet custT="1"/>
      <dgm:spPr/>
      <dgm:t>
        <a:bodyPr/>
        <a:lstStyle/>
        <a:p>
          <a:r>
            <a:rPr lang="zh-TW" altLang="en-US" sz="2000" b="1" dirty="0"/>
            <a:t>新增文字方塊到圖表</a:t>
          </a:r>
          <a:endParaRPr lang="zh-TW" altLang="en-US" sz="2000" dirty="0"/>
        </a:p>
      </dgm:t>
    </dgm:pt>
    <dgm:pt modelId="{FF8F5357-BB68-4848-AC95-D1EF72F5C5DF}" type="parTrans" cxnId="{73FEE855-3224-4AF8-8A07-9B96C89664DB}">
      <dgm:prSet/>
      <dgm:spPr/>
      <dgm:t>
        <a:bodyPr/>
        <a:lstStyle/>
        <a:p>
          <a:endParaRPr lang="zh-TW" altLang="en-US" sz="2000"/>
        </a:p>
      </dgm:t>
    </dgm:pt>
    <dgm:pt modelId="{291C9446-5044-44B9-B7F8-0998DAFE776D}" type="sibTrans" cxnId="{73FEE855-3224-4AF8-8A07-9B96C89664DB}">
      <dgm:prSet/>
      <dgm:spPr/>
      <dgm:t>
        <a:bodyPr/>
        <a:lstStyle/>
        <a:p>
          <a:endParaRPr lang="zh-TW" altLang="en-US" sz="2000"/>
        </a:p>
      </dgm:t>
    </dgm:pt>
    <dgm:pt modelId="{2322F14C-E92E-456E-8B32-3DFACB1F0523}">
      <dgm:prSet custT="1"/>
      <dgm:spPr/>
      <dgm:t>
        <a:bodyPr/>
        <a:lstStyle/>
        <a:p>
          <a:r>
            <a:rPr lang="zh-TW" altLang="en-US" sz="2000" b="1" dirty="0"/>
            <a:t>變更圖表標籤、標題和其它的文字</a:t>
          </a:r>
          <a:endParaRPr lang="zh-TW" altLang="en-US" sz="2000" dirty="0"/>
        </a:p>
      </dgm:t>
    </dgm:pt>
    <dgm:pt modelId="{3F2CF0A8-D1FA-44AF-80AC-B79F6A048626}" type="parTrans" cxnId="{463C1B8D-F644-4FD7-98BB-C29CF00CE9F5}">
      <dgm:prSet/>
      <dgm:spPr/>
      <dgm:t>
        <a:bodyPr/>
        <a:lstStyle/>
        <a:p>
          <a:endParaRPr lang="zh-TW" altLang="en-US" sz="2000"/>
        </a:p>
      </dgm:t>
    </dgm:pt>
    <dgm:pt modelId="{F27A4701-3F70-424D-8829-E94D37036E7D}" type="sibTrans" cxnId="{463C1B8D-F644-4FD7-98BB-C29CF00CE9F5}">
      <dgm:prSet/>
      <dgm:spPr/>
      <dgm:t>
        <a:bodyPr/>
        <a:lstStyle/>
        <a:p>
          <a:endParaRPr lang="zh-TW" altLang="en-US" sz="2000"/>
        </a:p>
      </dgm:t>
    </dgm:pt>
    <dgm:pt modelId="{63942725-AA43-434A-A653-DAB1C69AE610}">
      <dgm:prSet custT="1"/>
      <dgm:spPr/>
      <dgm:t>
        <a:bodyPr/>
        <a:lstStyle/>
        <a:p>
          <a:r>
            <a:rPr lang="zh-TW" altLang="en-US" sz="2000" b="1" dirty="0"/>
            <a:t>變更圖表中文字的字型和大小</a:t>
          </a:r>
          <a:endParaRPr lang="zh-TW" altLang="en-US" sz="2000" dirty="0"/>
        </a:p>
      </dgm:t>
    </dgm:pt>
    <dgm:pt modelId="{1DE93B99-0571-4E5B-8D9D-9AF6E60AE266}" type="parTrans" cxnId="{186058E7-D3B9-4263-A72E-244CCDF5725F}">
      <dgm:prSet/>
      <dgm:spPr/>
      <dgm:t>
        <a:bodyPr/>
        <a:lstStyle/>
        <a:p>
          <a:endParaRPr lang="zh-TW" altLang="en-US" sz="2000"/>
        </a:p>
      </dgm:t>
    </dgm:pt>
    <dgm:pt modelId="{CEFF4870-3F37-4E70-A7FB-915634EC1B3C}" type="sibTrans" cxnId="{186058E7-D3B9-4263-A72E-244CCDF5725F}">
      <dgm:prSet/>
      <dgm:spPr/>
      <dgm:t>
        <a:bodyPr/>
        <a:lstStyle/>
        <a:p>
          <a:endParaRPr lang="zh-TW" altLang="en-US" sz="2000"/>
        </a:p>
      </dgm:t>
    </dgm:pt>
    <dgm:pt modelId="{65BEB48C-26F8-411F-9E8D-9A7DF966AA9C}">
      <dgm:prSet custT="1"/>
      <dgm:spPr/>
      <dgm:t>
        <a:bodyPr/>
        <a:lstStyle/>
        <a:p>
          <a:r>
            <a:rPr lang="zh-TW" altLang="en-US" sz="2000" b="1" dirty="0"/>
            <a:t>變更資料數列的繪圖順序</a:t>
          </a:r>
          <a:endParaRPr lang="zh-TW" altLang="en-US" sz="2000" dirty="0"/>
        </a:p>
      </dgm:t>
    </dgm:pt>
    <dgm:pt modelId="{05EB167C-9F1D-4293-B7C9-D959F9EF222C}" type="parTrans" cxnId="{D465C34E-B2C0-4473-8AC4-EF007D2EB1E7}">
      <dgm:prSet/>
      <dgm:spPr/>
      <dgm:t>
        <a:bodyPr/>
        <a:lstStyle/>
        <a:p>
          <a:endParaRPr lang="zh-TW" altLang="en-US" sz="2000"/>
        </a:p>
      </dgm:t>
    </dgm:pt>
    <dgm:pt modelId="{0205E18C-A115-4814-B0C7-35D831D0255E}" type="sibTrans" cxnId="{D465C34E-B2C0-4473-8AC4-EF007D2EB1E7}">
      <dgm:prSet/>
      <dgm:spPr/>
      <dgm:t>
        <a:bodyPr/>
        <a:lstStyle/>
        <a:p>
          <a:endParaRPr lang="zh-TW" altLang="en-US" sz="2000"/>
        </a:p>
      </dgm:t>
    </dgm:pt>
    <dgm:pt modelId="{154BCF9F-2767-46BF-82EF-974DB333B6CD}">
      <dgm:prSet custT="1"/>
      <dgm:spPr/>
      <dgm:t>
        <a:bodyPr/>
        <a:lstStyle/>
        <a:p>
          <a:r>
            <a:rPr lang="zh-TW" altLang="en-US" sz="2000" b="1" dirty="0"/>
            <a:t>變更立體圖表中的旋轉和高度</a:t>
          </a:r>
          <a:endParaRPr lang="zh-TW" altLang="en-US" sz="2000" dirty="0"/>
        </a:p>
      </dgm:t>
    </dgm:pt>
    <dgm:pt modelId="{9EB44DAE-CBAA-4E9A-AE45-F5FA43F19DEE}" type="parTrans" cxnId="{F7E8D265-6747-4DC0-BAB9-12CCD7ED0FD5}">
      <dgm:prSet/>
      <dgm:spPr/>
      <dgm:t>
        <a:bodyPr/>
        <a:lstStyle/>
        <a:p>
          <a:endParaRPr lang="zh-TW" altLang="en-US" sz="2000"/>
        </a:p>
      </dgm:t>
    </dgm:pt>
    <dgm:pt modelId="{A56D9C64-C1EE-4EF2-B8FD-AF5F70F7F95C}" type="sibTrans" cxnId="{F7E8D265-6747-4DC0-BAB9-12CCD7ED0FD5}">
      <dgm:prSet/>
      <dgm:spPr/>
      <dgm:t>
        <a:bodyPr/>
        <a:lstStyle/>
        <a:p>
          <a:endParaRPr lang="zh-TW" altLang="en-US" sz="2000"/>
        </a:p>
      </dgm:t>
    </dgm:pt>
    <dgm:pt modelId="{BF240324-BA7E-407A-ABB0-0F4E768612CC}" type="pres">
      <dgm:prSet presAssocID="{2A51506B-A1DB-4B6D-A154-D35D0EDC1F1E}" presName="linear" presStyleCnt="0">
        <dgm:presLayoutVars>
          <dgm:animLvl val="lvl"/>
          <dgm:resizeHandles val="exact"/>
        </dgm:presLayoutVars>
      </dgm:prSet>
      <dgm:spPr/>
    </dgm:pt>
    <dgm:pt modelId="{47356C07-1599-475D-BB47-57B1751BE366}" type="pres">
      <dgm:prSet presAssocID="{EC076BBB-0F2C-4D25-A817-3B218086ED0B}" presName="parentText" presStyleLbl="node1" presStyleIdx="0" presStyleCnt="7">
        <dgm:presLayoutVars>
          <dgm:chMax val="0"/>
          <dgm:bulletEnabled val="1"/>
        </dgm:presLayoutVars>
      </dgm:prSet>
      <dgm:spPr/>
    </dgm:pt>
    <dgm:pt modelId="{0B674376-91AA-461A-A8B2-34DD2C4AF9A4}" type="pres">
      <dgm:prSet presAssocID="{AF61C172-E5F3-4501-8D98-B3355FD25578}" presName="spacer" presStyleCnt="0"/>
      <dgm:spPr/>
    </dgm:pt>
    <dgm:pt modelId="{B55D4BC2-0FD7-4F72-BFCE-CB82FA1338E9}" type="pres">
      <dgm:prSet presAssocID="{A5EE7DB7-05A2-4AC3-A435-CE9539D16BCB}" presName="parentText" presStyleLbl="node1" presStyleIdx="1" presStyleCnt="7">
        <dgm:presLayoutVars>
          <dgm:chMax val="0"/>
          <dgm:bulletEnabled val="1"/>
        </dgm:presLayoutVars>
      </dgm:prSet>
      <dgm:spPr/>
    </dgm:pt>
    <dgm:pt modelId="{617A87F2-8DE1-4729-9F7E-6416750B3AD9}" type="pres">
      <dgm:prSet presAssocID="{22E0755F-DF59-4C96-9EBF-C4D74376CE10}" presName="spacer" presStyleCnt="0"/>
      <dgm:spPr/>
    </dgm:pt>
    <dgm:pt modelId="{D0E92B29-F463-4516-AC8F-EECCA1CBB0F6}" type="pres">
      <dgm:prSet presAssocID="{D15F9096-8C31-4746-81A0-5CCCA552D80C}" presName="parentText" presStyleLbl="node1" presStyleIdx="2" presStyleCnt="7">
        <dgm:presLayoutVars>
          <dgm:chMax val="0"/>
          <dgm:bulletEnabled val="1"/>
        </dgm:presLayoutVars>
      </dgm:prSet>
      <dgm:spPr/>
    </dgm:pt>
    <dgm:pt modelId="{618D26A9-F93E-4B99-B365-C96344B55DBB}" type="pres">
      <dgm:prSet presAssocID="{291C9446-5044-44B9-B7F8-0998DAFE776D}" presName="spacer" presStyleCnt="0"/>
      <dgm:spPr/>
    </dgm:pt>
    <dgm:pt modelId="{2B87D722-7DBE-4781-8CFC-CC41D07EC1B4}" type="pres">
      <dgm:prSet presAssocID="{2322F14C-E92E-456E-8B32-3DFACB1F0523}" presName="parentText" presStyleLbl="node1" presStyleIdx="3" presStyleCnt="7">
        <dgm:presLayoutVars>
          <dgm:chMax val="0"/>
          <dgm:bulletEnabled val="1"/>
        </dgm:presLayoutVars>
      </dgm:prSet>
      <dgm:spPr/>
    </dgm:pt>
    <dgm:pt modelId="{D24907DB-5A5E-44F4-8639-F506812BEAEE}" type="pres">
      <dgm:prSet presAssocID="{F27A4701-3F70-424D-8829-E94D37036E7D}" presName="spacer" presStyleCnt="0"/>
      <dgm:spPr/>
    </dgm:pt>
    <dgm:pt modelId="{A0006FAB-7925-441E-BA15-E0D5DF8684DF}" type="pres">
      <dgm:prSet presAssocID="{63942725-AA43-434A-A653-DAB1C69AE610}" presName="parentText" presStyleLbl="node1" presStyleIdx="4" presStyleCnt="7">
        <dgm:presLayoutVars>
          <dgm:chMax val="0"/>
          <dgm:bulletEnabled val="1"/>
        </dgm:presLayoutVars>
      </dgm:prSet>
      <dgm:spPr/>
    </dgm:pt>
    <dgm:pt modelId="{D97E1DF1-07F7-4392-8545-E08AA1ECC950}" type="pres">
      <dgm:prSet presAssocID="{CEFF4870-3F37-4E70-A7FB-915634EC1B3C}" presName="spacer" presStyleCnt="0"/>
      <dgm:spPr/>
    </dgm:pt>
    <dgm:pt modelId="{83CD75D8-7C5F-463E-939F-134E8F698B07}" type="pres">
      <dgm:prSet presAssocID="{65BEB48C-26F8-411F-9E8D-9A7DF966AA9C}" presName="parentText" presStyleLbl="node1" presStyleIdx="5" presStyleCnt="7">
        <dgm:presLayoutVars>
          <dgm:chMax val="0"/>
          <dgm:bulletEnabled val="1"/>
        </dgm:presLayoutVars>
      </dgm:prSet>
      <dgm:spPr/>
    </dgm:pt>
    <dgm:pt modelId="{934D7119-B990-4607-9B78-7D319DBACF5F}" type="pres">
      <dgm:prSet presAssocID="{0205E18C-A115-4814-B0C7-35D831D0255E}" presName="spacer" presStyleCnt="0"/>
      <dgm:spPr/>
    </dgm:pt>
    <dgm:pt modelId="{FE7D9875-C37B-4EF5-99E0-5D20ED506FA1}" type="pres">
      <dgm:prSet presAssocID="{154BCF9F-2767-46BF-82EF-974DB333B6CD}" presName="parentText" presStyleLbl="node1" presStyleIdx="6" presStyleCnt="7">
        <dgm:presLayoutVars>
          <dgm:chMax val="0"/>
          <dgm:bulletEnabled val="1"/>
        </dgm:presLayoutVars>
      </dgm:prSet>
      <dgm:spPr/>
    </dgm:pt>
  </dgm:ptLst>
  <dgm:cxnLst>
    <dgm:cxn modelId="{0C8ADF01-7259-499F-8A05-1506460A9101}" type="presOf" srcId="{65BEB48C-26F8-411F-9E8D-9A7DF966AA9C}" destId="{83CD75D8-7C5F-463E-939F-134E8F698B07}" srcOrd="0" destOrd="0" presId="urn:microsoft.com/office/officeart/2005/8/layout/vList2"/>
    <dgm:cxn modelId="{FCE1D506-BF37-4B03-BAD3-68F643304C22}" srcId="{2A51506B-A1DB-4B6D-A154-D35D0EDC1F1E}" destId="{EC076BBB-0F2C-4D25-A817-3B218086ED0B}" srcOrd="0" destOrd="0" parTransId="{6A2A07F8-DC7A-4F81-89D8-7062D770A2B3}" sibTransId="{AF61C172-E5F3-4501-8D98-B3355FD25578}"/>
    <dgm:cxn modelId="{FC790E0C-6158-49BE-90A4-360F18236B39}" type="presOf" srcId="{A5EE7DB7-05A2-4AC3-A435-CE9539D16BCB}" destId="{B55D4BC2-0FD7-4F72-BFCE-CB82FA1338E9}" srcOrd="0" destOrd="0" presId="urn:microsoft.com/office/officeart/2005/8/layout/vList2"/>
    <dgm:cxn modelId="{DC386D10-8913-4EDA-A110-8DF08F507E3B}" type="presOf" srcId="{D15F9096-8C31-4746-81A0-5CCCA552D80C}" destId="{D0E92B29-F463-4516-AC8F-EECCA1CBB0F6}" srcOrd="0" destOrd="0" presId="urn:microsoft.com/office/officeart/2005/8/layout/vList2"/>
    <dgm:cxn modelId="{6DDFAD2D-FB29-42A3-88A6-2ED089ECF269}" type="presOf" srcId="{EC076BBB-0F2C-4D25-A817-3B218086ED0B}" destId="{47356C07-1599-475D-BB47-57B1751BE366}" srcOrd="0" destOrd="0" presId="urn:microsoft.com/office/officeart/2005/8/layout/vList2"/>
    <dgm:cxn modelId="{8084E530-A18B-406B-AC3A-C36989473406}" type="presOf" srcId="{2A51506B-A1DB-4B6D-A154-D35D0EDC1F1E}" destId="{BF240324-BA7E-407A-ABB0-0F4E768612CC}" srcOrd="0" destOrd="0" presId="urn:microsoft.com/office/officeart/2005/8/layout/vList2"/>
    <dgm:cxn modelId="{60B42E5E-FD45-4398-944F-D229D7FAF7F6}" type="presOf" srcId="{63942725-AA43-434A-A653-DAB1C69AE610}" destId="{A0006FAB-7925-441E-BA15-E0D5DF8684DF}" srcOrd="0" destOrd="0" presId="urn:microsoft.com/office/officeart/2005/8/layout/vList2"/>
    <dgm:cxn modelId="{F7E8D265-6747-4DC0-BAB9-12CCD7ED0FD5}" srcId="{2A51506B-A1DB-4B6D-A154-D35D0EDC1F1E}" destId="{154BCF9F-2767-46BF-82EF-974DB333B6CD}" srcOrd="6" destOrd="0" parTransId="{9EB44DAE-CBAA-4E9A-AE45-F5FA43F19DEE}" sibTransId="{A56D9C64-C1EE-4EF2-B8FD-AF5F70F7F95C}"/>
    <dgm:cxn modelId="{D465C34E-B2C0-4473-8AC4-EF007D2EB1E7}" srcId="{2A51506B-A1DB-4B6D-A154-D35D0EDC1F1E}" destId="{65BEB48C-26F8-411F-9E8D-9A7DF966AA9C}" srcOrd="5" destOrd="0" parTransId="{05EB167C-9F1D-4293-B7C9-D959F9EF222C}" sibTransId="{0205E18C-A115-4814-B0C7-35D831D0255E}"/>
    <dgm:cxn modelId="{DBB9BB55-A5C4-430F-A5FB-5290E2BC593F}" type="presOf" srcId="{2322F14C-E92E-456E-8B32-3DFACB1F0523}" destId="{2B87D722-7DBE-4781-8CFC-CC41D07EC1B4}" srcOrd="0" destOrd="0" presId="urn:microsoft.com/office/officeart/2005/8/layout/vList2"/>
    <dgm:cxn modelId="{73FEE855-3224-4AF8-8A07-9B96C89664DB}" srcId="{2A51506B-A1DB-4B6D-A154-D35D0EDC1F1E}" destId="{D15F9096-8C31-4746-81A0-5CCCA552D80C}" srcOrd="2" destOrd="0" parTransId="{FF8F5357-BB68-4848-AC95-D1EF72F5C5DF}" sibTransId="{291C9446-5044-44B9-B7F8-0998DAFE776D}"/>
    <dgm:cxn modelId="{463C1B8D-F644-4FD7-98BB-C29CF00CE9F5}" srcId="{2A51506B-A1DB-4B6D-A154-D35D0EDC1F1E}" destId="{2322F14C-E92E-456E-8B32-3DFACB1F0523}" srcOrd="3" destOrd="0" parTransId="{3F2CF0A8-D1FA-44AF-80AC-B79F6A048626}" sibTransId="{F27A4701-3F70-424D-8829-E94D37036E7D}"/>
    <dgm:cxn modelId="{1516D9D7-1865-41DB-9585-6314AB3A86BD}" type="presOf" srcId="{154BCF9F-2767-46BF-82EF-974DB333B6CD}" destId="{FE7D9875-C37B-4EF5-99E0-5D20ED506FA1}" srcOrd="0" destOrd="0" presId="urn:microsoft.com/office/officeart/2005/8/layout/vList2"/>
    <dgm:cxn modelId="{186058E7-D3B9-4263-A72E-244CCDF5725F}" srcId="{2A51506B-A1DB-4B6D-A154-D35D0EDC1F1E}" destId="{63942725-AA43-434A-A653-DAB1C69AE610}" srcOrd="4" destOrd="0" parTransId="{1DE93B99-0571-4E5B-8D9D-9AF6E60AE266}" sibTransId="{CEFF4870-3F37-4E70-A7FB-915634EC1B3C}"/>
    <dgm:cxn modelId="{C2C759F8-41BE-46FC-AF22-B6169E5BD1D6}" srcId="{2A51506B-A1DB-4B6D-A154-D35D0EDC1F1E}" destId="{A5EE7DB7-05A2-4AC3-A435-CE9539D16BCB}" srcOrd="1" destOrd="0" parTransId="{C7D3A9B8-20A9-41F8-AE23-C3982777F90D}" sibTransId="{22E0755F-DF59-4C96-9EBF-C4D74376CE10}"/>
    <dgm:cxn modelId="{E5C35BD1-68AB-4EF0-B88B-1D2AC487240C}" type="presParOf" srcId="{BF240324-BA7E-407A-ABB0-0F4E768612CC}" destId="{47356C07-1599-475D-BB47-57B1751BE366}" srcOrd="0" destOrd="0" presId="urn:microsoft.com/office/officeart/2005/8/layout/vList2"/>
    <dgm:cxn modelId="{F83C9DA2-D06F-41BC-B2B1-4CB95D8F2AB0}" type="presParOf" srcId="{BF240324-BA7E-407A-ABB0-0F4E768612CC}" destId="{0B674376-91AA-461A-A8B2-34DD2C4AF9A4}" srcOrd="1" destOrd="0" presId="urn:microsoft.com/office/officeart/2005/8/layout/vList2"/>
    <dgm:cxn modelId="{7BAAA308-1300-48CF-8500-D476364941FB}" type="presParOf" srcId="{BF240324-BA7E-407A-ABB0-0F4E768612CC}" destId="{B55D4BC2-0FD7-4F72-BFCE-CB82FA1338E9}" srcOrd="2" destOrd="0" presId="urn:microsoft.com/office/officeart/2005/8/layout/vList2"/>
    <dgm:cxn modelId="{876D473B-0B01-4A10-808B-54925037FE14}" type="presParOf" srcId="{BF240324-BA7E-407A-ABB0-0F4E768612CC}" destId="{617A87F2-8DE1-4729-9F7E-6416750B3AD9}" srcOrd="3" destOrd="0" presId="urn:microsoft.com/office/officeart/2005/8/layout/vList2"/>
    <dgm:cxn modelId="{E61EBDD7-BCCF-42B2-A431-4299740FD3D3}" type="presParOf" srcId="{BF240324-BA7E-407A-ABB0-0F4E768612CC}" destId="{D0E92B29-F463-4516-AC8F-EECCA1CBB0F6}" srcOrd="4" destOrd="0" presId="urn:microsoft.com/office/officeart/2005/8/layout/vList2"/>
    <dgm:cxn modelId="{4BA84BA6-18E2-49CB-BBCB-02FBCD424A3D}" type="presParOf" srcId="{BF240324-BA7E-407A-ABB0-0F4E768612CC}" destId="{618D26A9-F93E-4B99-B365-C96344B55DBB}" srcOrd="5" destOrd="0" presId="urn:microsoft.com/office/officeart/2005/8/layout/vList2"/>
    <dgm:cxn modelId="{CAD3B485-6A90-4C78-82B4-B0C95D23B68E}" type="presParOf" srcId="{BF240324-BA7E-407A-ABB0-0F4E768612CC}" destId="{2B87D722-7DBE-4781-8CFC-CC41D07EC1B4}" srcOrd="6" destOrd="0" presId="urn:microsoft.com/office/officeart/2005/8/layout/vList2"/>
    <dgm:cxn modelId="{9C3FB811-C87C-4BE4-8473-B2AC52A942F3}" type="presParOf" srcId="{BF240324-BA7E-407A-ABB0-0F4E768612CC}" destId="{D24907DB-5A5E-44F4-8639-F506812BEAEE}" srcOrd="7" destOrd="0" presId="urn:microsoft.com/office/officeart/2005/8/layout/vList2"/>
    <dgm:cxn modelId="{72FA0660-AD1F-4589-8959-C9471759A599}" type="presParOf" srcId="{BF240324-BA7E-407A-ABB0-0F4E768612CC}" destId="{A0006FAB-7925-441E-BA15-E0D5DF8684DF}" srcOrd="8" destOrd="0" presId="urn:microsoft.com/office/officeart/2005/8/layout/vList2"/>
    <dgm:cxn modelId="{4271B9CD-3174-48D2-A866-FC4AD6E1B31F}" type="presParOf" srcId="{BF240324-BA7E-407A-ABB0-0F4E768612CC}" destId="{D97E1DF1-07F7-4392-8545-E08AA1ECC950}" srcOrd="9" destOrd="0" presId="urn:microsoft.com/office/officeart/2005/8/layout/vList2"/>
    <dgm:cxn modelId="{21A97076-D8A6-4DDA-B322-BFB82BEAF395}" type="presParOf" srcId="{BF240324-BA7E-407A-ABB0-0F4E768612CC}" destId="{83CD75D8-7C5F-463E-939F-134E8F698B07}" srcOrd="10" destOrd="0" presId="urn:microsoft.com/office/officeart/2005/8/layout/vList2"/>
    <dgm:cxn modelId="{8C1441FB-DED0-4D5B-8EC9-7705DCD4AC90}" type="presParOf" srcId="{BF240324-BA7E-407A-ABB0-0F4E768612CC}" destId="{934D7119-B990-4607-9B78-7D319DBACF5F}" srcOrd="11" destOrd="0" presId="urn:microsoft.com/office/officeart/2005/8/layout/vList2"/>
    <dgm:cxn modelId="{48B270F4-3F72-44E4-BC0A-CA022C79EDDC}" type="presParOf" srcId="{BF240324-BA7E-407A-ABB0-0F4E768612CC}" destId="{FE7D9875-C37B-4EF5-99E0-5D20ED506FA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C73F6-6DDA-4761-A16F-17FE9CF9DBCC}">
      <dsp:nvSpPr>
        <dsp:cNvPr id="0" name=""/>
        <dsp:cNvSpPr/>
      </dsp:nvSpPr>
      <dsp:spPr>
        <a:xfrm>
          <a:off x="1197736" y="0"/>
          <a:ext cx="2949968" cy="2949968"/>
        </a:xfrm>
        <a:prstGeom prst="ellipse">
          <a:avLst/>
        </a:prstGeom>
        <a:solidFill>
          <a:schemeClr val="accent2">
            <a:shade val="80000"/>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400300" rtl="0">
            <a:lnSpc>
              <a:spcPct val="90000"/>
            </a:lnSpc>
            <a:spcBef>
              <a:spcPct val="0"/>
            </a:spcBef>
            <a:spcAft>
              <a:spcPct val="35000"/>
            </a:spcAft>
            <a:buNone/>
          </a:pPr>
          <a:r>
            <a:rPr lang="zh-TW" altLang="en-US" sz="5400" kern="1200" dirty="0">
              <a:latin typeface="微軟正黑體" panose="020B0604030504040204" pitchFamily="34" charset="-120"/>
              <a:ea typeface="微軟正黑體" panose="020B0604030504040204" pitchFamily="34" charset="-120"/>
            </a:rPr>
            <a:t>快速鍵</a:t>
          </a:r>
        </a:p>
      </dsp:txBody>
      <dsp:txXfrm>
        <a:off x="1629749" y="432013"/>
        <a:ext cx="2085942" cy="20859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70B9-030A-4711-A2EE-C04F9880D48B}">
      <dsp:nvSpPr>
        <dsp:cNvPr id="0" name=""/>
        <dsp:cNvSpPr/>
      </dsp:nvSpPr>
      <dsp:spPr>
        <a:xfrm>
          <a:off x="8259" y="1773956"/>
          <a:ext cx="2468810" cy="14812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a:t>變更圖表座標軸的顯示</a:t>
          </a:r>
          <a:endParaRPr lang="zh-TW" altLang="en-US" sz="2400" kern="1200"/>
        </a:p>
      </dsp:txBody>
      <dsp:txXfrm>
        <a:off x="51644" y="1817341"/>
        <a:ext cx="2382040" cy="1394516"/>
      </dsp:txXfrm>
    </dsp:sp>
    <dsp:sp modelId="{3328830A-054E-456B-8A77-1B3AD57B518A}">
      <dsp:nvSpPr>
        <dsp:cNvPr id="0" name=""/>
        <dsp:cNvSpPr/>
      </dsp:nvSpPr>
      <dsp:spPr>
        <a:xfrm>
          <a:off x="2723951" y="2208467"/>
          <a:ext cx="523387" cy="61226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2723951" y="2330920"/>
        <a:ext cx="366371" cy="367359"/>
      </dsp:txXfrm>
    </dsp:sp>
    <dsp:sp modelId="{0A259395-0D74-466B-BB91-C914234F9560}">
      <dsp:nvSpPr>
        <dsp:cNvPr id="0" name=""/>
        <dsp:cNvSpPr/>
      </dsp:nvSpPr>
      <dsp:spPr>
        <a:xfrm>
          <a:off x="3464594" y="1773956"/>
          <a:ext cx="2468810" cy="14812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sz="2400" b="1" kern="1200" dirty="0"/>
            <a:t>新增圖例或</a:t>
          </a:r>
          <a:endParaRPr lang="en-US" altLang="zh-TW" sz="2400" b="1" kern="1200" dirty="0"/>
        </a:p>
        <a:p>
          <a:pPr marL="0" lvl="0" indent="0" algn="ctr" defTabSz="1066800">
            <a:lnSpc>
              <a:spcPct val="90000"/>
            </a:lnSpc>
            <a:spcBef>
              <a:spcPct val="0"/>
            </a:spcBef>
            <a:spcAft>
              <a:spcPct val="35000"/>
            </a:spcAft>
            <a:buNone/>
          </a:pPr>
          <a:r>
            <a:rPr lang="zh-TW" sz="2400" b="1" kern="1200" dirty="0"/>
            <a:t>運算列表</a:t>
          </a:r>
          <a:endParaRPr lang="zh-TW" sz="2400" kern="1200" dirty="0"/>
        </a:p>
      </dsp:txBody>
      <dsp:txXfrm>
        <a:off x="3507979" y="1817341"/>
        <a:ext cx="2382040" cy="1394516"/>
      </dsp:txXfrm>
    </dsp:sp>
    <dsp:sp modelId="{895DB2A7-7008-49E3-8393-7D228EE5FA75}">
      <dsp:nvSpPr>
        <dsp:cNvPr id="0" name=""/>
        <dsp:cNvSpPr/>
      </dsp:nvSpPr>
      <dsp:spPr>
        <a:xfrm>
          <a:off x="6180286" y="2208467"/>
          <a:ext cx="523387" cy="61226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6180286" y="2330920"/>
        <a:ext cx="366371" cy="367359"/>
      </dsp:txXfrm>
    </dsp:sp>
    <dsp:sp modelId="{71F6FD86-8F59-4D17-991F-62A2AFE0B631}">
      <dsp:nvSpPr>
        <dsp:cNvPr id="0" name=""/>
        <dsp:cNvSpPr/>
      </dsp:nvSpPr>
      <dsp:spPr>
        <a:xfrm>
          <a:off x="6920929" y="1773956"/>
          <a:ext cx="2468810" cy="14812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a:t>對每一種圖表類型套用特殊選項</a:t>
          </a:r>
          <a:endParaRPr lang="zh-TW" altLang="en-US" sz="2400" kern="1200"/>
        </a:p>
      </dsp:txBody>
      <dsp:txXfrm>
        <a:off x="6964314" y="1817341"/>
        <a:ext cx="2382040" cy="13945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55582-D88A-462A-84E4-3C8CFFEEBDA7}">
      <dsp:nvSpPr>
        <dsp:cNvPr id="0" name=""/>
        <dsp:cNvSpPr/>
      </dsp:nvSpPr>
      <dsp:spPr>
        <a:xfrm rot="21300000">
          <a:off x="28839" y="1979796"/>
          <a:ext cx="9340320" cy="1069607"/>
        </a:xfrm>
        <a:prstGeom prst="mathMinus">
          <a:avLst/>
        </a:prstGeom>
        <a:solidFill>
          <a:schemeClr val="accent2">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C2F60BF-44FA-4B2D-AACC-331CF06B81A8}">
      <dsp:nvSpPr>
        <dsp:cNvPr id="0" name=""/>
        <dsp:cNvSpPr/>
      </dsp:nvSpPr>
      <dsp:spPr>
        <a:xfrm>
          <a:off x="1127760" y="251460"/>
          <a:ext cx="2819400" cy="2011680"/>
        </a:xfrm>
        <a:prstGeom prst="downArrow">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CA9669A-9753-4A65-9A03-1A8045C999C9}">
      <dsp:nvSpPr>
        <dsp:cNvPr id="0" name=""/>
        <dsp:cNvSpPr/>
      </dsp:nvSpPr>
      <dsp:spPr>
        <a:xfrm>
          <a:off x="4980940" y="0"/>
          <a:ext cx="3007360" cy="2112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327152" numCol="1" spcCol="1270" anchor="ctr" anchorCtr="0">
          <a:noAutofit/>
        </a:bodyPr>
        <a:lstStyle/>
        <a:p>
          <a:pPr marL="0" lvl="0" indent="0" algn="ctr" defTabSz="2044700" rtl="0">
            <a:lnSpc>
              <a:spcPct val="90000"/>
            </a:lnSpc>
            <a:spcBef>
              <a:spcPct val="0"/>
            </a:spcBef>
            <a:spcAft>
              <a:spcPct val="35000"/>
            </a:spcAft>
            <a:buNone/>
          </a:pPr>
          <a:r>
            <a:rPr lang="zh-TW" altLang="en-US" sz="4600" b="1" kern="1200" dirty="0">
              <a:latin typeface="Adobe 繁黑體 Std B" pitchFamily="34" charset="-120"/>
              <a:ea typeface="Adobe 繁黑體 Std B" pitchFamily="34" charset="-120"/>
            </a:rPr>
            <a:t>自動更新</a:t>
          </a:r>
          <a:endParaRPr lang="zh-TW" altLang="en-US" sz="4600" kern="1200" dirty="0">
            <a:latin typeface="Adobe 繁黑體 Std B" pitchFamily="34" charset="-120"/>
            <a:ea typeface="Adobe 繁黑體 Std B" pitchFamily="34" charset="-120"/>
          </a:endParaRPr>
        </a:p>
      </dsp:txBody>
      <dsp:txXfrm>
        <a:off x="4980940" y="0"/>
        <a:ext cx="3007360" cy="2112264"/>
      </dsp:txXfrm>
    </dsp:sp>
    <dsp:sp modelId="{79E543D4-6F5B-47A3-9BAB-347AFE00952D}">
      <dsp:nvSpPr>
        <dsp:cNvPr id="0" name=""/>
        <dsp:cNvSpPr/>
      </dsp:nvSpPr>
      <dsp:spPr>
        <a:xfrm>
          <a:off x="5450840" y="2766060"/>
          <a:ext cx="2819400" cy="2011680"/>
        </a:xfrm>
        <a:prstGeom prst="upArrow">
          <a:avLst/>
        </a:prstGeom>
        <a:gradFill rotWithShape="0">
          <a:gsLst>
            <a:gs pos="0">
              <a:schemeClr val="accent2">
                <a:hueOff val="-11394513"/>
                <a:satOff val="-86507"/>
                <a:lumOff val="49410"/>
                <a:alphaOff val="0"/>
                <a:satMod val="103000"/>
                <a:lumMod val="102000"/>
                <a:tint val="94000"/>
              </a:schemeClr>
            </a:gs>
            <a:gs pos="50000">
              <a:schemeClr val="accent2">
                <a:hueOff val="-11394513"/>
                <a:satOff val="-86507"/>
                <a:lumOff val="49410"/>
                <a:alphaOff val="0"/>
                <a:satMod val="110000"/>
                <a:lumMod val="100000"/>
                <a:shade val="100000"/>
              </a:schemeClr>
            </a:gs>
            <a:gs pos="100000">
              <a:schemeClr val="accent2">
                <a:hueOff val="-11394513"/>
                <a:satOff val="-86507"/>
                <a:lumOff val="4941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A0EB675-ACEA-4BF3-9A41-77CAB8D79232}">
      <dsp:nvSpPr>
        <dsp:cNvPr id="0" name=""/>
        <dsp:cNvSpPr/>
      </dsp:nvSpPr>
      <dsp:spPr>
        <a:xfrm>
          <a:off x="1409700" y="2916935"/>
          <a:ext cx="3007360" cy="2112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327152" numCol="1" spcCol="1270" anchor="ctr" anchorCtr="0">
          <a:noAutofit/>
        </a:bodyPr>
        <a:lstStyle/>
        <a:p>
          <a:pPr marL="0" lvl="0" indent="0" algn="ctr" defTabSz="2044700" rtl="0">
            <a:lnSpc>
              <a:spcPct val="90000"/>
            </a:lnSpc>
            <a:spcBef>
              <a:spcPct val="0"/>
            </a:spcBef>
            <a:spcAft>
              <a:spcPct val="35000"/>
            </a:spcAft>
            <a:buNone/>
          </a:pPr>
          <a:r>
            <a:rPr lang="zh-TW" altLang="en-US" sz="4600" b="1" kern="1200" dirty="0">
              <a:latin typeface="Adobe 繁黑體 Std B" pitchFamily="34" charset="-120"/>
              <a:ea typeface="Adobe 繁黑體 Std B" pitchFamily="34" charset="-120"/>
            </a:rPr>
            <a:t>手動更新</a:t>
          </a:r>
          <a:endParaRPr lang="zh-TW" altLang="en-US" sz="4600" kern="1200" dirty="0">
            <a:latin typeface="Adobe 繁黑體 Std B" pitchFamily="34" charset="-120"/>
            <a:ea typeface="Adobe 繁黑體 Std B" pitchFamily="34" charset="-120"/>
          </a:endParaRPr>
        </a:p>
      </dsp:txBody>
      <dsp:txXfrm>
        <a:off x="1409700" y="2916935"/>
        <a:ext cx="3007360" cy="21122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D3122-D8A8-48EF-B434-2D4BB032CB12}">
      <dsp:nvSpPr>
        <dsp:cNvPr id="0" name=""/>
        <dsp:cNvSpPr/>
      </dsp:nvSpPr>
      <dsp:spPr>
        <a:xfrm>
          <a:off x="0" y="1163478"/>
          <a:ext cx="7747000" cy="155130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BD4EE-E93E-4C68-92CD-47FE82837DA1}">
      <dsp:nvSpPr>
        <dsp:cNvPr id="0" name=""/>
        <dsp:cNvSpPr/>
      </dsp:nvSpPr>
      <dsp:spPr>
        <a:xfrm>
          <a:off x="85" y="0"/>
          <a:ext cx="3401038" cy="155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ctr" defTabSz="1155700" rtl="0">
            <a:lnSpc>
              <a:spcPct val="90000"/>
            </a:lnSpc>
            <a:spcBef>
              <a:spcPct val="0"/>
            </a:spcBef>
            <a:spcAft>
              <a:spcPct val="35000"/>
            </a:spcAft>
            <a:buNone/>
          </a:pPr>
          <a:r>
            <a:rPr lang="zh-TW" altLang="en-US" sz="2600" kern="1200"/>
            <a:t>建立名稱</a:t>
          </a:r>
        </a:p>
      </dsp:txBody>
      <dsp:txXfrm>
        <a:off x="85" y="0"/>
        <a:ext cx="3401038" cy="1551305"/>
      </dsp:txXfrm>
    </dsp:sp>
    <dsp:sp modelId="{77BD8049-459E-490F-AC02-48EBB2DA4368}">
      <dsp:nvSpPr>
        <dsp:cNvPr id="0" name=""/>
        <dsp:cNvSpPr/>
      </dsp:nvSpPr>
      <dsp:spPr>
        <a:xfrm>
          <a:off x="1506691" y="1745218"/>
          <a:ext cx="387826" cy="3878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87997-44DA-43BD-8A40-44F8BE5E15E0}">
      <dsp:nvSpPr>
        <dsp:cNvPr id="0" name=""/>
        <dsp:cNvSpPr/>
      </dsp:nvSpPr>
      <dsp:spPr>
        <a:xfrm>
          <a:off x="3571175" y="2326957"/>
          <a:ext cx="3401038" cy="155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0" lvl="0" indent="0" algn="ctr" defTabSz="1155700" rtl="0">
            <a:lnSpc>
              <a:spcPct val="90000"/>
            </a:lnSpc>
            <a:spcBef>
              <a:spcPct val="0"/>
            </a:spcBef>
            <a:spcAft>
              <a:spcPct val="35000"/>
            </a:spcAft>
            <a:buNone/>
          </a:pPr>
          <a:r>
            <a:rPr lang="zh-TW" sz="2600" kern="1200"/>
            <a:t>以名稱替代</a:t>
          </a:r>
          <a:r>
            <a:rPr lang="en-US" sz="2600" kern="1200"/>
            <a:t>SERIES</a:t>
          </a:r>
          <a:r>
            <a:rPr lang="zh-TW" sz="2600" kern="1200"/>
            <a:t>函數內的儲存格範圍</a:t>
          </a:r>
        </a:p>
      </dsp:txBody>
      <dsp:txXfrm>
        <a:off x="3571175" y="2326957"/>
        <a:ext cx="3401038" cy="1551305"/>
      </dsp:txXfrm>
    </dsp:sp>
    <dsp:sp modelId="{53EFA3D6-3954-4864-9B4F-BF85DEB306CC}">
      <dsp:nvSpPr>
        <dsp:cNvPr id="0" name=""/>
        <dsp:cNvSpPr/>
      </dsp:nvSpPr>
      <dsp:spPr>
        <a:xfrm>
          <a:off x="5077782" y="1745218"/>
          <a:ext cx="387826" cy="3878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D3122-D8A8-48EF-B434-2D4BB032CB12}">
      <dsp:nvSpPr>
        <dsp:cNvPr id="0" name=""/>
        <dsp:cNvSpPr/>
      </dsp:nvSpPr>
      <dsp:spPr>
        <a:xfrm>
          <a:off x="0" y="1163478"/>
          <a:ext cx="7747000" cy="155130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BD4EE-E93E-4C68-92CD-47FE82837DA1}">
      <dsp:nvSpPr>
        <dsp:cNvPr id="0" name=""/>
        <dsp:cNvSpPr/>
      </dsp:nvSpPr>
      <dsp:spPr>
        <a:xfrm>
          <a:off x="85" y="0"/>
          <a:ext cx="3401038" cy="155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rtl="0">
            <a:lnSpc>
              <a:spcPct val="90000"/>
            </a:lnSpc>
            <a:spcBef>
              <a:spcPct val="0"/>
            </a:spcBef>
            <a:spcAft>
              <a:spcPct val="35000"/>
            </a:spcAft>
            <a:buNone/>
          </a:pPr>
          <a:r>
            <a:rPr lang="zh-TW" altLang="en-US" sz="2800" kern="1200" dirty="0"/>
            <a:t>不改變</a:t>
          </a:r>
          <a:r>
            <a:rPr lang="en-US" sz="2800" kern="1200" dirty="0"/>
            <a:t>SERIES</a:t>
          </a:r>
          <a:r>
            <a:rPr lang="zh-TW" sz="2800" kern="1200" dirty="0"/>
            <a:t>函數內的儲存格範圍</a:t>
          </a:r>
        </a:p>
      </dsp:txBody>
      <dsp:txXfrm>
        <a:off x="85" y="0"/>
        <a:ext cx="3401038" cy="1551305"/>
      </dsp:txXfrm>
    </dsp:sp>
    <dsp:sp modelId="{77BD8049-459E-490F-AC02-48EBB2DA4368}">
      <dsp:nvSpPr>
        <dsp:cNvPr id="0" name=""/>
        <dsp:cNvSpPr/>
      </dsp:nvSpPr>
      <dsp:spPr>
        <a:xfrm>
          <a:off x="1506691" y="1745218"/>
          <a:ext cx="387826" cy="3878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156F13-BA38-4A55-9A25-5A95A97CE0A7}">
      <dsp:nvSpPr>
        <dsp:cNvPr id="0" name=""/>
        <dsp:cNvSpPr/>
      </dsp:nvSpPr>
      <dsp:spPr>
        <a:xfrm>
          <a:off x="3571175" y="2326957"/>
          <a:ext cx="3401038" cy="155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rtl="0">
            <a:lnSpc>
              <a:spcPct val="90000"/>
            </a:lnSpc>
            <a:spcBef>
              <a:spcPct val="0"/>
            </a:spcBef>
            <a:spcAft>
              <a:spcPct val="35000"/>
            </a:spcAft>
            <a:buNone/>
          </a:pPr>
          <a:r>
            <a:rPr lang="zh-TW" altLang="en-US" sz="2800" kern="1200"/>
            <a:t>使用</a:t>
          </a:r>
          <a:r>
            <a:rPr lang="zh-TW" altLang="en-US" sz="2800" kern="1200" dirty="0"/>
            <a:t>選單</a:t>
          </a:r>
        </a:p>
      </dsp:txBody>
      <dsp:txXfrm>
        <a:off x="3571175" y="2326957"/>
        <a:ext cx="3401038" cy="1551305"/>
      </dsp:txXfrm>
    </dsp:sp>
    <dsp:sp modelId="{4BEC0210-DF94-422A-A753-2889E606BED2}">
      <dsp:nvSpPr>
        <dsp:cNvPr id="0" name=""/>
        <dsp:cNvSpPr/>
      </dsp:nvSpPr>
      <dsp:spPr>
        <a:xfrm>
          <a:off x="5077782" y="1745218"/>
          <a:ext cx="387826" cy="3878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7562-E555-4911-ADC7-A65FE2011B14}">
      <dsp:nvSpPr>
        <dsp:cNvPr id="0" name=""/>
        <dsp:cNvSpPr/>
      </dsp:nvSpPr>
      <dsp:spPr>
        <a:xfrm>
          <a:off x="1354666" y="0"/>
          <a:ext cx="5418667" cy="541866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70688" rIns="0" bIns="170688" numCol="1" spcCol="1270" anchor="ctr" anchorCtr="0">
          <a:noAutofit/>
        </a:bodyPr>
        <a:lstStyle/>
        <a:p>
          <a:pPr marL="0" lvl="0" indent="0" algn="ctr" defTabSz="1066800">
            <a:lnSpc>
              <a:spcPct val="90000"/>
            </a:lnSpc>
            <a:spcBef>
              <a:spcPct val="0"/>
            </a:spcBef>
            <a:spcAft>
              <a:spcPts val="0"/>
            </a:spcAft>
            <a:buNone/>
          </a:pPr>
          <a:r>
            <a:rPr lang="en-US" altLang="zh-TW" sz="2400" b="0" kern="1200" dirty="0">
              <a:solidFill>
                <a:srgbClr val="FFFF00"/>
              </a:solidFill>
              <a:effectLst>
                <a:outerShdw blurRad="38100" dist="38100" dir="2700000" algn="tl">
                  <a:srgbClr val="000000">
                    <a:alpha val="43137"/>
                  </a:srgbClr>
                </a:outerShdw>
              </a:effectLst>
            </a:rPr>
            <a:t>Application </a:t>
          </a:r>
          <a:r>
            <a:rPr lang="zh-TW" altLang="en-US" sz="2400" b="0" kern="1200" dirty="0">
              <a:solidFill>
                <a:srgbClr val="FFFF00"/>
              </a:solidFill>
              <a:effectLst>
                <a:outerShdw blurRad="38100" dist="38100" dir="2700000" algn="tl">
                  <a:srgbClr val="000000">
                    <a:alpha val="43137"/>
                  </a:srgbClr>
                </a:outerShdw>
              </a:effectLst>
            </a:rPr>
            <a:t>應用程式</a:t>
          </a:r>
        </a:p>
      </dsp:txBody>
      <dsp:txXfrm>
        <a:off x="3306470" y="270933"/>
        <a:ext cx="1515059" cy="812800"/>
      </dsp:txXfrm>
    </dsp:sp>
    <dsp:sp modelId="{049F4132-409C-4FA8-BDF6-032F0B79E33B}">
      <dsp:nvSpPr>
        <dsp:cNvPr id="0" name=""/>
        <dsp:cNvSpPr/>
      </dsp:nvSpPr>
      <dsp:spPr>
        <a:xfrm>
          <a:off x="1896533" y="1083733"/>
          <a:ext cx="4334933" cy="4334933"/>
        </a:xfrm>
        <a:prstGeom prst="ellipse">
          <a:avLst/>
        </a:prstGeom>
        <a:solidFill>
          <a:srgbClr val="0070C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70688" rIns="0" bIns="170688" numCol="1" spcCol="1270" anchor="ctr" anchorCtr="0">
          <a:noAutofit/>
        </a:bodyPr>
        <a:lstStyle/>
        <a:p>
          <a:pPr marL="0" lvl="0" indent="0" algn="ctr" defTabSz="1066800">
            <a:lnSpc>
              <a:spcPct val="90000"/>
            </a:lnSpc>
            <a:spcBef>
              <a:spcPct val="0"/>
            </a:spcBef>
            <a:spcAft>
              <a:spcPct val="35000"/>
            </a:spcAft>
            <a:buNone/>
          </a:pPr>
          <a:r>
            <a:rPr lang="en-US" altLang="zh-TW" sz="2400" b="0" kern="1200" dirty="0" err="1">
              <a:solidFill>
                <a:srgbClr val="FFFF00"/>
              </a:solidFill>
              <a:effectLst>
                <a:outerShdw blurRad="38100" dist="38100" dir="2700000" algn="tl">
                  <a:srgbClr val="000000">
                    <a:alpha val="43137"/>
                  </a:srgbClr>
                </a:outerShdw>
              </a:effectLst>
            </a:rPr>
            <a:t>WorkBook</a:t>
          </a:r>
          <a:r>
            <a:rPr lang="en-US" altLang="zh-TW" sz="2400" b="0" kern="1200" dirty="0">
              <a:solidFill>
                <a:srgbClr val="FFFF00"/>
              </a:solidFill>
              <a:effectLst>
                <a:outerShdw blurRad="38100" dist="38100" dir="2700000" algn="tl">
                  <a:srgbClr val="000000">
                    <a:alpha val="43137"/>
                  </a:srgbClr>
                </a:outerShdw>
              </a:effectLst>
            </a:rPr>
            <a:t> </a:t>
          </a:r>
          <a:r>
            <a:rPr lang="zh-TW" altLang="en-US" sz="2400" b="0" kern="1200" dirty="0">
              <a:solidFill>
                <a:srgbClr val="FFFF00"/>
              </a:solidFill>
              <a:effectLst>
                <a:outerShdw blurRad="38100" dist="38100" dir="2700000" algn="tl">
                  <a:srgbClr val="000000">
                    <a:alpha val="43137"/>
                  </a:srgbClr>
                </a:outerShdw>
              </a:effectLst>
            </a:rPr>
            <a:t>活頁簿</a:t>
          </a:r>
        </a:p>
      </dsp:txBody>
      <dsp:txXfrm>
        <a:off x="3306470" y="1343829"/>
        <a:ext cx="1515059" cy="780288"/>
      </dsp:txXfrm>
    </dsp:sp>
    <dsp:sp modelId="{D82A08AA-C70B-4307-81C1-BB745F543714}">
      <dsp:nvSpPr>
        <dsp:cNvPr id="0" name=""/>
        <dsp:cNvSpPr/>
      </dsp:nvSpPr>
      <dsp:spPr>
        <a:xfrm>
          <a:off x="2438399" y="2167466"/>
          <a:ext cx="3251200" cy="3251200"/>
        </a:xfrm>
        <a:prstGeom prst="ellips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70688" rIns="0" bIns="170688" numCol="1" spcCol="1270" anchor="ctr" anchorCtr="0">
          <a:noAutofit/>
        </a:bodyPr>
        <a:lstStyle/>
        <a:p>
          <a:pPr marL="0" lvl="0" indent="0" algn="ctr" defTabSz="1066800">
            <a:lnSpc>
              <a:spcPct val="90000"/>
            </a:lnSpc>
            <a:spcBef>
              <a:spcPct val="0"/>
            </a:spcBef>
            <a:spcAft>
              <a:spcPct val="35000"/>
            </a:spcAft>
            <a:buNone/>
          </a:pPr>
          <a:r>
            <a:rPr lang="en-US" altLang="zh-TW" sz="2400" b="0" kern="1200" dirty="0" err="1">
              <a:solidFill>
                <a:srgbClr val="FFFF00"/>
              </a:solidFill>
              <a:effectLst>
                <a:outerShdw blurRad="38100" dist="38100" dir="2700000" algn="tl">
                  <a:srgbClr val="000000">
                    <a:alpha val="43137"/>
                  </a:srgbClr>
                </a:outerShdw>
              </a:effectLst>
            </a:rPr>
            <a:t>WorkSheet</a:t>
          </a:r>
          <a:r>
            <a:rPr lang="en-US" altLang="zh-TW" sz="2400" b="0" kern="1200" dirty="0">
              <a:solidFill>
                <a:srgbClr val="FFFF00"/>
              </a:solidFill>
              <a:effectLst>
                <a:outerShdw blurRad="38100" dist="38100" dir="2700000" algn="tl">
                  <a:srgbClr val="000000">
                    <a:alpha val="43137"/>
                  </a:srgbClr>
                </a:outerShdw>
              </a:effectLst>
            </a:rPr>
            <a:t> </a:t>
          </a:r>
          <a:r>
            <a:rPr lang="zh-TW" altLang="en-US" sz="2400" b="0" kern="1200" dirty="0">
              <a:solidFill>
                <a:srgbClr val="FFFF00"/>
              </a:solidFill>
              <a:effectLst>
                <a:outerShdw blurRad="38100" dist="38100" dir="2700000" algn="tl">
                  <a:srgbClr val="000000">
                    <a:alpha val="43137"/>
                  </a:srgbClr>
                </a:outerShdw>
              </a:effectLst>
            </a:rPr>
            <a:t>工作表</a:t>
          </a:r>
        </a:p>
      </dsp:txBody>
      <dsp:txXfrm>
        <a:off x="3306470" y="2411306"/>
        <a:ext cx="1515059" cy="731520"/>
      </dsp:txXfrm>
    </dsp:sp>
    <dsp:sp modelId="{9F5040E2-B1D8-4EE2-A8E2-9FED10ECC01A}">
      <dsp:nvSpPr>
        <dsp:cNvPr id="0" name=""/>
        <dsp:cNvSpPr/>
      </dsp:nvSpPr>
      <dsp:spPr>
        <a:xfrm>
          <a:off x="2980266" y="3251200"/>
          <a:ext cx="2167466" cy="2167466"/>
        </a:xfrm>
        <a:prstGeom prst="ellipse">
          <a:avLst/>
        </a:prstGeom>
        <a:solidFill>
          <a:schemeClr val="accent1">
            <a:lumMod val="1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70688" rIns="0" bIns="170688" numCol="1" spcCol="1270" anchor="ctr" anchorCtr="0">
          <a:noAutofit/>
        </a:bodyPr>
        <a:lstStyle/>
        <a:p>
          <a:pPr marL="0" lvl="0" indent="0" algn="ctr" defTabSz="1066800">
            <a:lnSpc>
              <a:spcPct val="90000"/>
            </a:lnSpc>
            <a:spcBef>
              <a:spcPct val="0"/>
            </a:spcBef>
            <a:spcAft>
              <a:spcPct val="35000"/>
            </a:spcAft>
            <a:buNone/>
          </a:pPr>
          <a:r>
            <a:rPr lang="en-US" altLang="zh-TW" sz="2400" b="0" kern="1200" dirty="0">
              <a:solidFill>
                <a:srgbClr val="FFFF00"/>
              </a:solidFill>
              <a:effectLst>
                <a:outerShdw blurRad="38100" dist="38100" dir="2700000" algn="tl">
                  <a:srgbClr val="000000">
                    <a:alpha val="43137"/>
                  </a:srgbClr>
                </a:outerShdw>
              </a:effectLst>
            </a:rPr>
            <a:t>Range</a:t>
          </a:r>
          <a:br>
            <a:rPr lang="en-US" altLang="zh-TW" sz="2400" b="0" kern="1200" dirty="0">
              <a:solidFill>
                <a:srgbClr val="FFFF00"/>
              </a:solidFill>
              <a:effectLst>
                <a:outerShdw blurRad="38100" dist="38100" dir="2700000" algn="tl">
                  <a:srgbClr val="000000">
                    <a:alpha val="43137"/>
                  </a:srgbClr>
                </a:outerShdw>
              </a:effectLst>
            </a:rPr>
          </a:br>
          <a:r>
            <a:rPr lang="zh-TW" altLang="en-US" sz="2400" b="0" kern="1200" dirty="0">
              <a:solidFill>
                <a:srgbClr val="FFFF00"/>
              </a:solidFill>
              <a:effectLst>
                <a:outerShdw blurRad="38100" dist="38100" dir="2700000" algn="tl">
                  <a:srgbClr val="000000">
                    <a:alpha val="43137"/>
                  </a:srgbClr>
                </a:outerShdw>
              </a:effectLst>
            </a:rPr>
            <a:t>儲存格</a:t>
          </a:r>
        </a:p>
      </dsp:txBody>
      <dsp:txXfrm>
        <a:off x="3297684" y="3793066"/>
        <a:ext cx="1532630" cy="10837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8849-9D6A-4028-91FC-293C1154C25F}">
      <dsp:nvSpPr>
        <dsp:cNvPr id="0" name=""/>
        <dsp:cNvSpPr/>
      </dsp:nvSpPr>
      <dsp:spPr>
        <a:xfrm>
          <a:off x="2364" y="108407"/>
          <a:ext cx="2556590" cy="266258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a:t>值</a:t>
          </a:r>
        </a:p>
        <a:p>
          <a:pPr marL="171450" lvl="1" indent="-171450" algn="l" defTabSz="800100">
            <a:lnSpc>
              <a:spcPct val="90000"/>
            </a:lnSpc>
            <a:spcBef>
              <a:spcPct val="0"/>
            </a:spcBef>
            <a:spcAft>
              <a:spcPct val="15000"/>
            </a:spcAft>
            <a:buChar char="•"/>
          </a:pPr>
          <a:r>
            <a:rPr lang="zh-TW" altLang="en-US" sz="1800" kern="1200" dirty="0"/>
            <a:t>公式</a:t>
          </a:r>
        </a:p>
        <a:p>
          <a:pPr marL="171450" lvl="1" indent="-171450" algn="l" defTabSz="800100">
            <a:lnSpc>
              <a:spcPct val="90000"/>
            </a:lnSpc>
            <a:spcBef>
              <a:spcPct val="0"/>
            </a:spcBef>
            <a:spcAft>
              <a:spcPct val="15000"/>
            </a:spcAft>
            <a:buChar char="•"/>
          </a:pPr>
          <a:r>
            <a:rPr lang="zh-TW" altLang="en-US" sz="1800" kern="1200" dirty="0"/>
            <a:t>字型</a:t>
          </a:r>
        </a:p>
        <a:p>
          <a:pPr marL="171450" lvl="1" indent="-171450" algn="l" defTabSz="800100">
            <a:lnSpc>
              <a:spcPct val="90000"/>
            </a:lnSpc>
            <a:spcBef>
              <a:spcPct val="0"/>
            </a:spcBef>
            <a:spcAft>
              <a:spcPct val="15000"/>
            </a:spcAft>
            <a:buChar char="•"/>
          </a:pPr>
          <a:r>
            <a:rPr lang="zh-TW" altLang="en-US" sz="1800" kern="1200" dirty="0"/>
            <a:t>位址</a:t>
          </a:r>
        </a:p>
        <a:p>
          <a:pPr marL="171450" lvl="1" indent="-171450" algn="l" defTabSz="800100">
            <a:lnSpc>
              <a:spcPct val="90000"/>
            </a:lnSpc>
            <a:spcBef>
              <a:spcPct val="0"/>
            </a:spcBef>
            <a:spcAft>
              <a:spcPct val="15000"/>
            </a:spcAft>
            <a:buChar char="•"/>
          </a:pPr>
          <a:r>
            <a:rPr lang="zh-TW" altLang="en-US" sz="1800" kern="1200" dirty="0">
              <a:solidFill>
                <a:srgbClr val="FF0000"/>
              </a:solidFill>
            </a:rPr>
            <a:t>名稱</a:t>
          </a:r>
        </a:p>
        <a:p>
          <a:pPr marL="171450" lvl="1" indent="-171450" algn="l" defTabSz="800100">
            <a:lnSpc>
              <a:spcPct val="90000"/>
            </a:lnSpc>
            <a:spcBef>
              <a:spcPct val="0"/>
            </a:spcBef>
            <a:spcAft>
              <a:spcPct val="15000"/>
            </a:spcAft>
            <a:buChar char="•"/>
          </a:pPr>
          <a:r>
            <a:rPr lang="en-US" altLang="zh-TW" sz="1800" kern="1200" dirty="0"/>
            <a:t>…</a:t>
          </a:r>
          <a:endParaRPr lang="zh-TW" altLang="en-US" sz="1800" kern="1200" dirty="0"/>
        </a:p>
      </dsp:txBody>
      <dsp:txXfrm>
        <a:off x="62268" y="168311"/>
        <a:ext cx="2436782" cy="2602676"/>
      </dsp:txXfrm>
    </dsp:sp>
    <dsp:sp modelId="{9A7035C1-CD0A-4C76-9A76-8B4D0DFDA9ED}">
      <dsp:nvSpPr>
        <dsp:cNvPr id="0" name=""/>
        <dsp:cNvSpPr/>
      </dsp:nvSpPr>
      <dsp:spPr>
        <a:xfrm>
          <a:off x="2364" y="2393918"/>
          <a:ext cx="2556590" cy="8206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屬性</a:t>
          </a:r>
        </a:p>
      </dsp:txBody>
      <dsp:txXfrm>
        <a:off x="2364" y="2393918"/>
        <a:ext cx="1800416" cy="820629"/>
      </dsp:txXfrm>
    </dsp:sp>
    <dsp:sp modelId="{418D5B85-AED4-4CD7-8ED0-70E8FDCC4F41}">
      <dsp:nvSpPr>
        <dsp:cNvPr id="0" name=""/>
        <dsp:cNvSpPr/>
      </dsp:nvSpPr>
      <dsp:spPr>
        <a:xfrm>
          <a:off x="1875102" y="2524267"/>
          <a:ext cx="894806" cy="894806"/>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968F9F-3373-4925-A650-7FF55ADFDB92}">
      <dsp:nvSpPr>
        <dsp:cNvPr id="0" name=""/>
        <dsp:cNvSpPr/>
      </dsp:nvSpPr>
      <dsp:spPr>
        <a:xfrm>
          <a:off x="2991592" y="135712"/>
          <a:ext cx="2556590" cy="255336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TW" altLang="en-US" sz="1800" kern="1200" dirty="0"/>
            <a:t>作用中</a:t>
          </a:r>
        </a:p>
        <a:p>
          <a:pPr marL="171450" lvl="1" indent="-171450" algn="l" defTabSz="800100">
            <a:lnSpc>
              <a:spcPct val="90000"/>
            </a:lnSpc>
            <a:spcBef>
              <a:spcPct val="0"/>
            </a:spcBef>
            <a:spcAft>
              <a:spcPct val="15000"/>
            </a:spcAft>
            <a:buChar char="•"/>
          </a:pPr>
          <a:r>
            <a:rPr lang="zh-TW" altLang="en-US" sz="1800" b="0" i="0" kern="1200" dirty="0"/>
            <a:t>自動填滿</a:t>
          </a:r>
          <a:endParaRPr lang="zh-TW" altLang="en-US" sz="1800" kern="1200" dirty="0"/>
        </a:p>
        <a:p>
          <a:pPr marL="171450" lvl="1" indent="-171450" algn="l" defTabSz="800100">
            <a:lnSpc>
              <a:spcPct val="90000"/>
            </a:lnSpc>
            <a:spcBef>
              <a:spcPct val="0"/>
            </a:spcBef>
            <a:spcAft>
              <a:spcPct val="15000"/>
            </a:spcAft>
            <a:buChar char="•"/>
          </a:pPr>
          <a:r>
            <a:rPr lang="zh-TW" altLang="en-US" sz="1800" kern="1200" dirty="0"/>
            <a:t>清除</a:t>
          </a:r>
        </a:p>
        <a:p>
          <a:pPr marL="171450" lvl="1" indent="-171450" algn="l" defTabSz="800100">
            <a:lnSpc>
              <a:spcPct val="90000"/>
            </a:lnSpc>
            <a:spcBef>
              <a:spcPct val="0"/>
            </a:spcBef>
            <a:spcAft>
              <a:spcPct val="15000"/>
            </a:spcAft>
            <a:buChar char="•"/>
          </a:pPr>
          <a:r>
            <a:rPr lang="zh-TW" altLang="en-US" sz="1800" kern="1200" dirty="0"/>
            <a:t>複製</a:t>
          </a:r>
        </a:p>
        <a:p>
          <a:pPr marL="171450" lvl="1" indent="-171450" algn="l" defTabSz="800100">
            <a:lnSpc>
              <a:spcPct val="90000"/>
            </a:lnSpc>
            <a:spcBef>
              <a:spcPct val="0"/>
            </a:spcBef>
            <a:spcAft>
              <a:spcPct val="15000"/>
            </a:spcAft>
            <a:buChar char="•"/>
          </a:pPr>
          <a:r>
            <a:rPr lang="zh-TW" altLang="en-US" sz="1800" kern="1200" dirty="0"/>
            <a:t>剪下</a:t>
          </a:r>
        </a:p>
        <a:p>
          <a:pPr marL="171450" lvl="1" indent="-171450" algn="l" defTabSz="800100">
            <a:lnSpc>
              <a:spcPct val="90000"/>
            </a:lnSpc>
            <a:spcBef>
              <a:spcPct val="0"/>
            </a:spcBef>
            <a:spcAft>
              <a:spcPct val="15000"/>
            </a:spcAft>
            <a:buChar char="•"/>
          </a:pPr>
          <a:r>
            <a:rPr lang="en-US" altLang="zh-TW" sz="1800" kern="1200" dirty="0"/>
            <a:t>…</a:t>
          </a:r>
          <a:endParaRPr lang="zh-TW" altLang="en-US" sz="1800" kern="1200" dirty="0"/>
        </a:p>
      </dsp:txBody>
      <dsp:txXfrm>
        <a:off x="3051420" y="195540"/>
        <a:ext cx="2436934" cy="2493532"/>
      </dsp:txXfrm>
    </dsp:sp>
    <dsp:sp modelId="{A205D2E4-8F8A-4B1A-BF00-C81FCBC084ED}">
      <dsp:nvSpPr>
        <dsp:cNvPr id="0" name=""/>
        <dsp:cNvSpPr/>
      </dsp:nvSpPr>
      <dsp:spPr>
        <a:xfrm>
          <a:off x="2991592" y="2366613"/>
          <a:ext cx="2556590" cy="8206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方法</a:t>
          </a:r>
        </a:p>
      </dsp:txBody>
      <dsp:txXfrm>
        <a:off x="2991592" y="2366613"/>
        <a:ext cx="1800416" cy="820629"/>
      </dsp:txXfrm>
    </dsp:sp>
    <dsp:sp modelId="{5EE92ACC-F555-4B89-BBA2-5EC4D3280AFC}">
      <dsp:nvSpPr>
        <dsp:cNvPr id="0" name=""/>
        <dsp:cNvSpPr/>
      </dsp:nvSpPr>
      <dsp:spPr>
        <a:xfrm>
          <a:off x="4864330" y="2496962"/>
          <a:ext cx="894806" cy="894806"/>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B8849-9D6A-4028-91FC-293C1154C25F}">
      <dsp:nvSpPr>
        <dsp:cNvPr id="0" name=""/>
        <dsp:cNvSpPr/>
      </dsp:nvSpPr>
      <dsp:spPr>
        <a:xfrm>
          <a:off x="2364" y="0"/>
          <a:ext cx="2556590" cy="234789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100000"/>
            </a:lnSpc>
            <a:spcBef>
              <a:spcPct val="0"/>
            </a:spcBef>
            <a:spcAft>
              <a:spcPct val="15000"/>
            </a:spcAft>
            <a:buChar char="•"/>
          </a:pPr>
          <a:r>
            <a:rPr lang="zh-TW" altLang="en-US" sz="1800" kern="1200" dirty="0"/>
            <a:t>名稱</a:t>
          </a:r>
        </a:p>
        <a:p>
          <a:pPr marL="171450" lvl="1" indent="-171450" algn="l" defTabSz="800100">
            <a:lnSpc>
              <a:spcPct val="100000"/>
            </a:lnSpc>
            <a:spcBef>
              <a:spcPct val="0"/>
            </a:spcBef>
            <a:spcAft>
              <a:spcPct val="15000"/>
            </a:spcAft>
            <a:buChar char="•"/>
          </a:pPr>
          <a:r>
            <a:rPr lang="zh-TW" altLang="en-US" sz="1800" b="0" i="0" kern="1200" dirty="0"/>
            <a:t>建立者</a:t>
          </a:r>
          <a:endParaRPr lang="zh-TW" altLang="en-US" sz="1800" b="0" kern="1200" dirty="0"/>
        </a:p>
        <a:p>
          <a:pPr marL="171450" lvl="1" indent="-171450" algn="l" defTabSz="800100">
            <a:lnSpc>
              <a:spcPct val="100000"/>
            </a:lnSpc>
            <a:spcBef>
              <a:spcPct val="0"/>
            </a:spcBef>
            <a:spcAft>
              <a:spcPct val="15000"/>
            </a:spcAft>
            <a:buChar char="•"/>
          </a:pPr>
          <a:r>
            <a:rPr lang="zh-TW" altLang="en-US" sz="1800" b="0" i="0" kern="1200" dirty="0"/>
            <a:t>所有列</a:t>
          </a:r>
          <a:endParaRPr lang="zh-TW" altLang="en-US" sz="1800" kern="1200" dirty="0"/>
        </a:p>
        <a:p>
          <a:pPr marL="171450" lvl="1" indent="-171450" algn="l" defTabSz="800100">
            <a:lnSpc>
              <a:spcPct val="100000"/>
            </a:lnSpc>
            <a:spcBef>
              <a:spcPct val="0"/>
            </a:spcBef>
            <a:spcAft>
              <a:spcPct val="15000"/>
            </a:spcAft>
            <a:buChar char="•"/>
          </a:pPr>
          <a:r>
            <a:rPr lang="zh-TW" altLang="en-US" sz="1800" b="0" i="0" kern="1200" dirty="0"/>
            <a:t>所有欄</a:t>
          </a:r>
          <a:endParaRPr lang="zh-TW" altLang="en-US" sz="1800" kern="1200" dirty="0"/>
        </a:p>
        <a:p>
          <a:pPr marL="171450" lvl="1" indent="-171450" algn="l" defTabSz="800100">
            <a:lnSpc>
              <a:spcPct val="100000"/>
            </a:lnSpc>
            <a:spcBef>
              <a:spcPct val="0"/>
            </a:spcBef>
            <a:spcAft>
              <a:spcPct val="15000"/>
            </a:spcAft>
            <a:buChar char="•"/>
          </a:pPr>
          <a:r>
            <a:rPr lang="zh-TW" altLang="en-US" sz="1800" b="0" i="0" kern="1200" dirty="0"/>
            <a:t>自動重新計算</a:t>
          </a:r>
          <a:endParaRPr lang="zh-TW" altLang="en-US" sz="1800" kern="1200" dirty="0"/>
        </a:p>
        <a:p>
          <a:pPr marL="171450" lvl="1" indent="-171450" algn="l" defTabSz="800100">
            <a:lnSpc>
              <a:spcPct val="100000"/>
            </a:lnSpc>
            <a:spcBef>
              <a:spcPct val="0"/>
            </a:spcBef>
            <a:spcAft>
              <a:spcPct val="15000"/>
            </a:spcAft>
            <a:buChar char="•"/>
          </a:pPr>
          <a:r>
            <a:rPr lang="en-US" altLang="zh-TW" sz="1800" kern="1200" dirty="0">
              <a:solidFill>
                <a:srgbClr val="FF0000"/>
              </a:solidFill>
            </a:rPr>
            <a:t>…</a:t>
          </a:r>
          <a:endParaRPr lang="zh-TW" altLang="en-US" sz="1800" kern="1200" dirty="0">
            <a:solidFill>
              <a:srgbClr val="FF0000"/>
            </a:solidFill>
          </a:endParaRPr>
        </a:p>
        <a:p>
          <a:pPr marL="171450" lvl="1" indent="-171450" algn="l" defTabSz="800100">
            <a:lnSpc>
              <a:spcPct val="100000"/>
            </a:lnSpc>
            <a:spcBef>
              <a:spcPct val="0"/>
            </a:spcBef>
            <a:spcAft>
              <a:spcPct val="15000"/>
            </a:spcAft>
            <a:buChar char="•"/>
          </a:pPr>
          <a:r>
            <a:rPr lang="en-US" altLang="zh-TW" sz="1800" kern="1200" dirty="0"/>
            <a:t>…</a:t>
          </a:r>
          <a:endParaRPr lang="zh-TW" altLang="en-US" sz="1800" kern="1200" dirty="0"/>
        </a:p>
      </dsp:txBody>
      <dsp:txXfrm>
        <a:off x="57378" y="55014"/>
        <a:ext cx="2446562" cy="2292883"/>
      </dsp:txXfrm>
    </dsp:sp>
    <dsp:sp modelId="{9A7035C1-CD0A-4C76-9A76-8B4D0DFDA9ED}">
      <dsp:nvSpPr>
        <dsp:cNvPr id="0" name=""/>
        <dsp:cNvSpPr/>
      </dsp:nvSpPr>
      <dsp:spPr>
        <a:xfrm>
          <a:off x="2364" y="2385591"/>
          <a:ext cx="2556590" cy="8206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100000"/>
            </a:lnSpc>
            <a:spcBef>
              <a:spcPct val="0"/>
            </a:spcBef>
            <a:spcAft>
              <a:spcPct val="35000"/>
            </a:spcAft>
            <a:buNone/>
          </a:pPr>
          <a:r>
            <a:rPr lang="zh-TW" altLang="en-US" sz="2400" kern="1200" dirty="0"/>
            <a:t>屬性</a:t>
          </a:r>
        </a:p>
      </dsp:txBody>
      <dsp:txXfrm>
        <a:off x="2364" y="2385591"/>
        <a:ext cx="1800416" cy="820629"/>
      </dsp:txXfrm>
    </dsp:sp>
    <dsp:sp modelId="{418D5B85-AED4-4CD7-8ED0-70E8FDCC4F41}">
      <dsp:nvSpPr>
        <dsp:cNvPr id="0" name=""/>
        <dsp:cNvSpPr/>
      </dsp:nvSpPr>
      <dsp:spPr>
        <a:xfrm>
          <a:off x="1875102" y="2445597"/>
          <a:ext cx="894806" cy="894806"/>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968F9F-3373-4925-A650-7FF55ADFDB92}">
      <dsp:nvSpPr>
        <dsp:cNvPr id="0" name=""/>
        <dsp:cNvSpPr/>
      </dsp:nvSpPr>
      <dsp:spPr>
        <a:xfrm>
          <a:off x="2991592" y="0"/>
          <a:ext cx="2556590" cy="2383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100000"/>
            </a:lnSpc>
            <a:spcBef>
              <a:spcPct val="0"/>
            </a:spcBef>
            <a:spcAft>
              <a:spcPct val="15000"/>
            </a:spcAft>
            <a:buChar char="•"/>
          </a:pPr>
          <a:r>
            <a:rPr lang="zh-TW" altLang="en-US" sz="1800" kern="1200" dirty="0"/>
            <a:t>作用中</a:t>
          </a:r>
        </a:p>
        <a:p>
          <a:pPr marL="171450" lvl="1" indent="-171450" algn="l" defTabSz="800100">
            <a:lnSpc>
              <a:spcPct val="100000"/>
            </a:lnSpc>
            <a:spcBef>
              <a:spcPct val="0"/>
            </a:spcBef>
            <a:spcAft>
              <a:spcPct val="15000"/>
            </a:spcAft>
            <a:buChar char="•"/>
          </a:pPr>
          <a:r>
            <a:rPr lang="zh-TW" altLang="en-US" sz="1800" kern="1200" dirty="0"/>
            <a:t>搬移</a:t>
          </a:r>
        </a:p>
        <a:p>
          <a:pPr marL="171450" lvl="1" indent="-171450" algn="l" defTabSz="800100">
            <a:lnSpc>
              <a:spcPct val="100000"/>
            </a:lnSpc>
            <a:spcBef>
              <a:spcPct val="0"/>
            </a:spcBef>
            <a:spcAft>
              <a:spcPct val="15000"/>
            </a:spcAft>
            <a:buChar char="•"/>
          </a:pPr>
          <a:r>
            <a:rPr lang="zh-TW" altLang="en-US" sz="1800" kern="1200" dirty="0"/>
            <a:t>複製</a:t>
          </a:r>
        </a:p>
        <a:p>
          <a:pPr marL="171450" lvl="1" indent="-171450" algn="l" defTabSz="800100">
            <a:lnSpc>
              <a:spcPct val="100000"/>
            </a:lnSpc>
            <a:spcBef>
              <a:spcPct val="0"/>
            </a:spcBef>
            <a:spcAft>
              <a:spcPct val="15000"/>
            </a:spcAft>
            <a:buChar char="•"/>
          </a:pPr>
          <a:r>
            <a:rPr lang="zh-TW" altLang="en-US" sz="1800" kern="1200" dirty="0"/>
            <a:t>貼上</a:t>
          </a:r>
        </a:p>
        <a:p>
          <a:pPr marL="171450" lvl="1" indent="-171450" algn="l" defTabSz="800100">
            <a:lnSpc>
              <a:spcPct val="100000"/>
            </a:lnSpc>
            <a:spcBef>
              <a:spcPct val="0"/>
            </a:spcBef>
            <a:spcAft>
              <a:spcPct val="15000"/>
            </a:spcAft>
            <a:buChar char="•"/>
          </a:pPr>
          <a:r>
            <a:rPr lang="zh-TW" altLang="en-US" sz="1800" kern="1200" dirty="0"/>
            <a:t>刪除</a:t>
          </a:r>
        </a:p>
        <a:p>
          <a:pPr marL="171450" lvl="1" indent="-171450" algn="l" defTabSz="800100">
            <a:lnSpc>
              <a:spcPct val="100000"/>
            </a:lnSpc>
            <a:spcBef>
              <a:spcPct val="0"/>
            </a:spcBef>
            <a:spcAft>
              <a:spcPct val="15000"/>
            </a:spcAft>
            <a:buChar char="•"/>
          </a:pPr>
          <a:r>
            <a:rPr lang="zh-TW" altLang="en-US" sz="1800" kern="1200" dirty="0"/>
            <a:t>保護</a:t>
          </a:r>
          <a:r>
            <a:rPr lang="en-US" altLang="zh-TW" sz="1800" kern="1200" dirty="0"/>
            <a:t>…</a:t>
          </a:r>
          <a:endParaRPr lang="zh-TW" altLang="en-US" sz="1800" kern="1200" dirty="0"/>
        </a:p>
      </dsp:txBody>
      <dsp:txXfrm>
        <a:off x="3047431" y="55839"/>
        <a:ext cx="2444912" cy="2327250"/>
      </dsp:txXfrm>
    </dsp:sp>
    <dsp:sp modelId="{A205D2E4-8F8A-4B1A-BF00-C81FCBC084ED}">
      <dsp:nvSpPr>
        <dsp:cNvPr id="0" name=""/>
        <dsp:cNvSpPr/>
      </dsp:nvSpPr>
      <dsp:spPr>
        <a:xfrm>
          <a:off x="2991592" y="2394389"/>
          <a:ext cx="2556590" cy="8206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100000"/>
            </a:lnSpc>
            <a:spcBef>
              <a:spcPct val="0"/>
            </a:spcBef>
            <a:spcAft>
              <a:spcPct val="35000"/>
            </a:spcAft>
            <a:buNone/>
          </a:pPr>
          <a:r>
            <a:rPr lang="zh-TW" altLang="en-US" sz="2400" kern="1200" dirty="0"/>
            <a:t>方法</a:t>
          </a:r>
        </a:p>
      </dsp:txBody>
      <dsp:txXfrm>
        <a:off x="2991592" y="2394389"/>
        <a:ext cx="1800416" cy="820629"/>
      </dsp:txXfrm>
    </dsp:sp>
    <dsp:sp modelId="{5EE92ACC-F555-4B89-BBA2-5EC4D3280AFC}">
      <dsp:nvSpPr>
        <dsp:cNvPr id="0" name=""/>
        <dsp:cNvSpPr/>
      </dsp:nvSpPr>
      <dsp:spPr>
        <a:xfrm>
          <a:off x="4864330" y="2454395"/>
          <a:ext cx="894806" cy="894806"/>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C06A4-227A-4A5B-A81F-54CA29D553A5}">
      <dsp:nvSpPr>
        <dsp:cNvPr id="0" name=""/>
        <dsp:cNvSpPr/>
      </dsp:nvSpPr>
      <dsp:spPr>
        <a:xfrm>
          <a:off x="-5762461" y="-882520"/>
          <a:ext cx="6864579" cy="6864579"/>
        </a:xfrm>
        <a:prstGeom prst="blockArc">
          <a:avLst>
            <a:gd name="adj1" fmla="val 18900000"/>
            <a:gd name="adj2" fmla="val 2700000"/>
            <a:gd name="adj3" fmla="val 315"/>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19FDC6-1020-4E43-B0B2-8A1D422BF919}">
      <dsp:nvSpPr>
        <dsp:cNvPr id="0" name=""/>
        <dsp:cNvSpPr/>
      </dsp:nvSpPr>
      <dsp:spPr>
        <a:xfrm>
          <a:off x="357732" y="231824"/>
          <a:ext cx="8867884" cy="463446"/>
        </a:xfrm>
        <a:prstGeom prst="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dirty="0"/>
            <a:t>輸入資料</a:t>
          </a:r>
          <a:endParaRPr lang="zh-TW" altLang="en-US" sz="2400" kern="1200" dirty="0"/>
        </a:p>
      </dsp:txBody>
      <dsp:txXfrm>
        <a:off x="357732" y="231824"/>
        <a:ext cx="8867884" cy="463446"/>
      </dsp:txXfrm>
    </dsp:sp>
    <dsp:sp modelId="{EC55D7B1-D354-4173-8E51-860CEEBCAC7D}">
      <dsp:nvSpPr>
        <dsp:cNvPr id="0" name=""/>
        <dsp:cNvSpPr/>
      </dsp:nvSpPr>
      <dsp:spPr>
        <a:xfrm>
          <a:off x="68078" y="173894"/>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1FAD43C6-6779-493E-BC23-348FB0C5F6C0}">
      <dsp:nvSpPr>
        <dsp:cNvPr id="0" name=""/>
        <dsp:cNvSpPr/>
      </dsp:nvSpPr>
      <dsp:spPr>
        <a:xfrm>
          <a:off x="777424" y="927401"/>
          <a:ext cx="8448192" cy="463446"/>
        </a:xfrm>
        <a:prstGeom prst="rect">
          <a:avLst/>
        </a:prstGeom>
        <a:gradFill rotWithShape="0">
          <a:gsLst>
            <a:gs pos="0">
              <a:schemeClr val="accent1">
                <a:alpha val="90000"/>
                <a:hueOff val="0"/>
                <a:satOff val="0"/>
                <a:lumOff val="0"/>
                <a:alphaOff val="-6667"/>
                <a:lumMod val="110000"/>
                <a:satMod val="105000"/>
                <a:tint val="67000"/>
              </a:schemeClr>
            </a:gs>
            <a:gs pos="50000">
              <a:schemeClr val="accent1">
                <a:alpha val="90000"/>
                <a:hueOff val="0"/>
                <a:satOff val="0"/>
                <a:lumOff val="0"/>
                <a:alphaOff val="-6667"/>
                <a:lumMod val="105000"/>
                <a:satMod val="103000"/>
                <a:tint val="73000"/>
              </a:schemeClr>
            </a:gs>
            <a:gs pos="100000">
              <a:schemeClr val="accent1">
                <a:alpha val="90000"/>
                <a:hueOff val="0"/>
                <a:satOff val="0"/>
                <a:lumOff val="0"/>
                <a:alphaOff val="-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a:t>修改資料</a:t>
          </a:r>
          <a:endParaRPr lang="zh-TW" altLang="en-US" sz="2400" kern="1200"/>
        </a:p>
      </dsp:txBody>
      <dsp:txXfrm>
        <a:off x="777424" y="927401"/>
        <a:ext cx="8448192" cy="463446"/>
      </dsp:txXfrm>
    </dsp:sp>
    <dsp:sp modelId="{C647C87E-D3DA-42FA-8154-B08A15CAE7E0}">
      <dsp:nvSpPr>
        <dsp:cNvPr id="0" name=""/>
        <dsp:cNvSpPr/>
      </dsp:nvSpPr>
      <dsp:spPr>
        <a:xfrm>
          <a:off x="487770" y="869471"/>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6667"/>
            </a:schemeClr>
          </a:solidFill>
          <a:prstDash val="solid"/>
          <a:miter lim="800000"/>
        </a:ln>
        <a:effectLst/>
      </dsp:spPr>
      <dsp:style>
        <a:lnRef idx="1">
          <a:scrgbClr r="0" g="0" b="0"/>
        </a:lnRef>
        <a:fillRef idx="2">
          <a:scrgbClr r="0" g="0" b="0"/>
        </a:fillRef>
        <a:effectRef idx="0">
          <a:scrgbClr r="0" g="0" b="0"/>
        </a:effectRef>
        <a:fontRef idx="minor"/>
      </dsp:style>
    </dsp:sp>
    <dsp:sp modelId="{175C8F31-DB7D-4691-B1FC-BFC24156BF93}">
      <dsp:nvSpPr>
        <dsp:cNvPr id="0" name=""/>
        <dsp:cNvSpPr/>
      </dsp:nvSpPr>
      <dsp:spPr>
        <a:xfrm>
          <a:off x="1007413" y="1622469"/>
          <a:ext cx="8218203" cy="463446"/>
        </a:xfrm>
        <a:prstGeom prst="rect">
          <a:avLst/>
        </a:prstGeom>
        <a:gradFill rotWithShape="0">
          <a:gsLst>
            <a:gs pos="0">
              <a:schemeClr val="accent1">
                <a:alpha val="90000"/>
                <a:hueOff val="0"/>
                <a:satOff val="0"/>
                <a:lumOff val="0"/>
                <a:alphaOff val="-13333"/>
                <a:lumMod val="110000"/>
                <a:satMod val="105000"/>
                <a:tint val="67000"/>
              </a:schemeClr>
            </a:gs>
            <a:gs pos="50000">
              <a:schemeClr val="accent1">
                <a:alpha val="90000"/>
                <a:hueOff val="0"/>
                <a:satOff val="0"/>
                <a:lumOff val="0"/>
                <a:alphaOff val="-13333"/>
                <a:lumMod val="105000"/>
                <a:satMod val="103000"/>
                <a:tint val="73000"/>
              </a:schemeClr>
            </a:gs>
            <a:gs pos="100000">
              <a:schemeClr val="accent1">
                <a:alpha val="90000"/>
                <a:hueOff val="0"/>
                <a:satOff val="0"/>
                <a:lumOff val="0"/>
                <a:alphaOff val="-1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a:t>選取範圍</a:t>
          </a:r>
          <a:endParaRPr lang="zh-TW" altLang="en-US" sz="2400" kern="1200"/>
        </a:p>
      </dsp:txBody>
      <dsp:txXfrm>
        <a:off x="1007413" y="1622469"/>
        <a:ext cx="8218203" cy="463446"/>
      </dsp:txXfrm>
    </dsp:sp>
    <dsp:sp modelId="{A5D3EAF0-2B21-417D-86EF-B3D62470C3B9}">
      <dsp:nvSpPr>
        <dsp:cNvPr id="0" name=""/>
        <dsp:cNvSpPr/>
      </dsp:nvSpPr>
      <dsp:spPr>
        <a:xfrm>
          <a:off x="717759" y="1564538"/>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13333"/>
            </a:schemeClr>
          </a:solidFill>
          <a:prstDash val="solid"/>
          <a:miter lim="800000"/>
        </a:ln>
        <a:effectLst/>
      </dsp:spPr>
      <dsp:style>
        <a:lnRef idx="1">
          <a:scrgbClr r="0" g="0" b="0"/>
        </a:lnRef>
        <a:fillRef idx="2">
          <a:scrgbClr r="0" g="0" b="0"/>
        </a:fillRef>
        <a:effectRef idx="0">
          <a:scrgbClr r="0" g="0" b="0"/>
        </a:effectRef>
        <a:fontRef idx="minor"/>
      </dsp:style>
    </dsp:sp>
    <dsp:sp modelId="{EDF08B72-5CA2-4461-92E6-69ACE775E8AD}">
      <dsp:nvSpPr>
        <dsp:cNvPr id="0" name=""/>
        <dsp:cNvSpPr/>
      </dsp:nvSpPr>
      <dsp:spPr>
        <a:xfrm>
          <a:off x="1080847" y="2318045"/>
          <a:ext cx="8144770" cy="463446"/>
        </a:xfrm>
        <a:prstGeom prst="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a:t>複製資料</a:t>
          </a:r>
          <a:endParaRPr lang="zh-TW" altLang="en-US" sz="2400" kern="1200"/>
        </a:p>
      </dsp:txBody>
      <dsp:txXfrm>
        <a:off x="1080847" y="2318045"/>
        <a:ext cx="8144770" cy="463446"/>
      </dsp:txXfrm>
    </dsp:sp>
    <dsp:sp modelId="{E8D324E7-3646-495C-835B-618AB7FE04F5}">
      <dsp:nvSpPr>
        <dsp:cNvPr id="0" name=""/>
        <dsp:cNvSpPr/>
      </dsp:nvSpPr>
      <dsp:spPr>
        <a:xfrm>
          <a:off x="791193" y="2260115"/>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2">
          <a:scrgbClr r="0" g="0" b="0"/>
        </a:fillRef>
        <a:effectRef idx="0">
          <a:scrgbClr r="0" g="0" b="0"/>
        </a:effectRef>
        <a:fontRef idx="minor"/>
      </dsp:style>
    </dsp:sp>
    <dsp:sp modelId="{1D050B86-A783-46C1-897F-B519B41E7B73}">
      <dsp:nvSpPr>
        <dsp:cNvPr id="0" name=""/>
        <dsp:cNvSpPr/>
      </dsp:nvSpPr>
      <dsp:spPr>
        <a:xfrm>
          <a:off x="1007413" y="3013622"/>
          <a:ext cx="8218203" cy="463446"/>
        </a:xfrm>
        <a:prstGeom prst="rect">
          <a:avLst/>
        </a:prstGeom>
        <a:gradFill rotWithShape="0">
          <a:gsLst>
            <a:gs pos="0">
              <a:schemeClr val="accent1">
                <a:alpha val="90000"/>
                <a:hueOff val="0"/>
                <a:satOff val="0"/>
                <a:lumOff val="0"/>
                <a:alphaOff val="-26667"/>
                <a:lumMod val="110000"/>
                <a:satMod val="105000"/>
                <a:tint val="67000"/>
              </a:schemeClr>
            </a:gs>
            <a:gs pos="50000">
              <a:schemeClr val="accent1">
                <a:alpha val="90000"/>
                <a:hueOff val="0"/>
                <a:satOff val="0"/>
                <a:lumOff val="0"/>
                <a:alphaOff val="-26667"/>
                <a:lumMod val="105000"/>
                <a:satMod val="103000"/>
                <a:tint val="73000"/>
              </a:schemeClr>
            </a:gs>
            <a:gs pos="100000">
              <a:schemeClr val="accent1">
                <a:alpha val="90000"/>
                <a:hueOff val="0"/>
                <a:satOff val="0"/>
                <a:lumOff val="0"/>
                <a:alphaOff val="-2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a:t>使用填滿控點</a:t>
          </a:r>
          <a:endParaRPr lang="zh-TW" altLang="en-US" sz="2400" kern="1200"/>
        </a:p>
      </dsp:txBody>
      <dsp:txXfrm>
        <a:off x="1007413" y="3013622"/>
        <a:ext cx="8218203" cy="463446"/>
      </dsp:txXfrm>
    </dsp:sp>
    <dsp:sp modelId="{85321DD7-EA74-4458-9FB1-8F3D3D01980F}">
      <dsp:nvSpPr>
        <dsp:cNvPr id="0" name=""/>
        <dsp:cNvSpPr/>
      </dsp:nvSpPr>
      <dsp:spPr>
        <a:xfrm>
          <a:off x="717759" y="2955692"/>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26667"/>
            </a:schemeClr>
          </a:solidFill>
          <a:prstDash val="solid"/>
          <a:miter lim="800000"/>
        </a:ln>
        <a:effectLst/>
      </dsp:spPr>
      <dsp:style>
        <a:lnRef idx="1">
          <a:scrgbClr r="0" g="0" b="0"/>
        </a:lnRef>
        <a:fillRef idx="2">
          <a:scrgbClr r="0" g="0" b="0"/>
        </a:fillRef>
        <a:effectRef idx="0">
          <a:scrgbClr r="0" g="0" b="0"/>
        </a:effectRef>
        <a:fontRef idx="minor"/>
      </dsp:style>
    </dsp:sp>
    <dsp:sp modelId="{1E0FDA37-E437-42E4-853C-040877D23671}">
      <dsp:nvSpPr>
        <dsp:cNvPr id="0" name=""/>
        <dsp:cNvSpPr/>
      </dsp:nvSpPr>
      <dsp:spPr>
        <a:xfrm>
          <a:off x="777424" y="3708690"/>
          <a:ext cx="8448192" cy="463446"/>
        </a:xfrm>
        <a:prstGeom prst="rect">
          <a:avLst/>
        </a:prstGeom>
        <a:gradFill rotWithShape="0">
          <a:gsLst>
            <a:gs pos="0">
              <a:schemeClr val="accent1">
                <a:alpha val="90000"/>
                <a:hueOff val="0"/>
                <a:satOff val="0"/>
                <a:lumOff val="0"/>
                <a:alphaOff val="-33333"/>
                <a:lumMod val="110000"/>
                <a:satMod val="105000"/>
                <a:tint val="67000"/>
              </a:schemeClr>
            </a:gs>
            <a:gs pos="50000">
              <a:schemeClr val="accent1">
                <a:alpha val="90000"/>
                <a:hueOff val="0"/>
                <a:satOff val="0"/>
                <a:lumOff val="0"/>
                <a:alphaOff val="-33333"/>
                <a:lumMod val="105000"/>
                <a:satMod val="103000"/>
                <a:tint val="73000"/>
              </a:schemeClr>
            </a:gs>
            <a:gs pos="100000">
              <a:schemeClr val="accent1">
                <a:alpha val="90000"/>
                <a:hueOff val="0"/>
                <a:satOff val="0"/>
                <a:lumOff val="0"/>
                <a:alphaOff val="-3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altLang="en-US" sz="2400" kern="1200" baseline="0"/>
            <a:t>搬移資料</a:t>
          </a:r>
          <a:endParaRPr lang="zh-TW" altLang="en-US" sz="2400" kern="1200"/>
        </a:p>
      </dsp:txBody>
      <dsp:txXfrm>
        <a:off x="777424" y="3708690"/>
        <a:ext cx="8448192" cy="463446"/>
      </dsp:txXfrm>
    </dsp:sp>
    <dsp:sp modelId="{F09E1319-50AD-4634-8E87-9618BE2FB14D}">
      <dsp:nvSpPr>
        <dsp:cNvPr id="0" name=""/>
        <dsp:cNvSpPr/>
      </dsp:nvSpPr>
      <dsp:spPr>
        <a:xfrm>
          <a:off x="487770" y="3650759"/>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33333"/>
            </a:schemeClr>
          </a:solidFill>
          <a:prstDash val="solid"/>
          <a:miter lim="800000"/>
        </a:ln>
        <a:effectLst/>
      </dsp:spPr>
      <dsp:style>
        <a:lnRef idx="1">
          <a:scrgbClr r="0" g="0" b="0"/>
        </a:lnRef>
        <a:fillRef idx="2">
          <a:scrgbClr r="0" g="0" b="0"/>
        </a:fillRef>
        <a:effectRef idx="0">
          <a:scrgbClr r="0" g="0" b="0"/>
        </a:effectRef>
        <a:fontRef idx="minor"/>
      </dsp:style>
    </dsp:sp>
    <dsp:sp modelId="{FFAE0D5D-2E60-408F-BDB3-70269F3862AE}">
      <dsp:nvSpPr>
        <dsp:cNvPr id="0" name=""/>
        <dsp:cNvSpPr/>
      </dsp:nvSpPr>
      <dsp:spPr>
        <a:xfrm>
          <a:off x="357732" y="4404266"/>
          <a:ext cx="8867884" cy="463446"/>
        </a:xfrm>
        <a:prstGeom prst="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7860"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zh-TW" sz="2400" kern="1200" baseline="0"/>
            <a:t>刪除</a:t>
          </a:r>
          <a:r>
            <a:rPr kumimoji="1" lang="en-US" sz="2400" kern="1200" baseline="0"/>
            <a:t>/</a:t>
          </a:r>
          <a:r>
            <a:rPr kumimoji="1" lang="zh-TW" sz="2400" kern="1200" baseline="0"/>
            <a:t>清除資料</a:t>
          </a:r>
          <a:endParaRPr lang="zh-TW" sz="2400" kern="1200"/>
        </a:p>
      </dsp:txBody>
      <dsp:txXfrm>
        <a:off x="357732" y="4404266"/>
        <a:ext cx="8867884" cy="463446"/>
      </dsp:txXfrm>
    </dsp:sp>
    <dsp:sp modelId="{E543B72A-24EA-4F11-BABF-D020358A1515}">
      <dsp:nvSpPr>
        <dsp:cNvPr id="0" name=""/>
        <dsp:cNvSpPr/>
      </dsp:nvSpPr>
      <dsp:spPr>
        <a:xfrm>
          <a:off x="68078" y="4346336"/>
          <a:ext cx="579307" cy="57930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12BA4-EC99-4F08-ABCC-AD59B9EE2F32}">
      <dsp:nvSpPr>
        <dsp:cNvPr id="0" name=""/>
        <dsp:cNvSpPr/>
      </dsp:nvSpPr>
      <dsp:spPr>
        <a:xfrm rot="5400000">
          <a:off x="-347384" y="349707"/>
          <a:ext cx="2315897" cy="1621128"/>
        </a:xfrm>
        <a:prstGeom prst="chevron">
          <a:avLst/>
        </a:prstGeom>
        <a:solidFill>
          <a:schemeClr val="accent2">
            <a:alpha val="9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1866900">
            <a:lnSpc>
              <a:spcPct val="90000"/>
            </a:lnSpc>
            <a:spcBef>
              <a:spcPct val="0"/>
            </a:spcBef>
            <a:spcAft>
              <a:spcPct val="35000"/>
            </a:spcAft>
            <a:buNone/>
          </a:pPr>
          <a:r>
            <a:rPr lang="zh-TW" altLang="en-US" sz="4200" b="1" kern="1200" cap="none" spc="0">
              <a:ln/>
              <a:effectLst/>
              <a:latin typeface="標楷體" panose="03000509000000000000" pitchFamily="65" charset="-120"/>
              <a:ea typeface="標楷體" panose="03000509000000000000" pitchFamily="65" charset="-120"/>
            </a:rPr>
            <a:t>心法</a:t>
          </a:r>
          <a:endParaRPr lang="zh-TW" altLang="en-US" sz="4200" b="1" kern="1200" cap="none" spc="0" dirty="0">
            <a:ln/>
            <a:effectLst/>
            <a:latin typeface="標楷體" panose="03000509000000000000" pitchFamily="65" charset="-120"/>
            <a:ea typeface="標楷體" panose="03000509000000000000" pitchFamily="65" charset="-120"/>
          </a:endParaRPr>
        </a:p>
      </dsp:txBody>
      <dsp:txXfrm rot="-5400000">
        <a:off x="1" y="812886"/>
        <a:ext cx="1621128" cy="694769"/>
      </dsp:txXfrm>
    </dsp:sp>
    <dsp:sp modelId="{794A4886-85CD-4C0F-B26E-91339242FC52}">
      <dsp:nvSpPr>
        <dsp:cNvPr id="0" name=""/>
        <dsp:cNvSpPr/>
      </dsp:nvSpPr>
      <dsp:spPr>
        <a:xfrm rot="5400000">
          <a:off x="4001247" y="-2377796"/>
          <a:ext cx="1505333" cy="6265571"/>
        </a:xfrm>
        <a:prstGeom prst="round2SameRect">
          <a:avLst/>
        </a:prstGeom>
        <a:solidFill>
          <a:schemeClr val="lt1">
            <a:alpha val="9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ctr" defTabSz="1422400">
            <a:lnSpc>
              <a:spcPct val="90000"/>
            </a:lnSpc>
            <a:spcBef>
              <a:spcPct val="0"/>
            </a:spcBef>
            <a:spcAft>
              <a:spcPct val="15000"/>
            </a:spcAft>
            <a:buNone/>
          </a:pPr>
          <a:r>
            <a:rPr lang="zh-TW" altLang="en-US" sz="3200" kern="1200" dirty="0">
              <a:latin typeface="標楷體" panose="03000509000000000000" pitchFamily="65" charset="-120"/>
              <a:ea typeface="標楷體" panose="03000509000000000000" pitchFamily="65" charset="-120"/>
            </a:rPr>
            <a:t>不論資料多寡，不影響處理時間</a:t>
          </a:r>
        </a:p>
        <a:p>
          <a:pPr marL="228600" lvl="1" indent="-228600" algn="ctr" defTabSz="1066800">
            <a:lnSpc>
              <a:spcPct val="90000"/>
            </a:lnSpc>
            <a:spcBef>
              <a:spcPct val="0"/>
            </a:spcBef>
            <a:spcAft>
              <a:spcPct val="15000"/>
            </a:spcAft>
            <a:buNone/>
          </a:pPr>
          <a:r>
            <a:rPr lang="en-US" sz="2400" kern="1200" dirty="0">
              <a:latin typeface="標楷體" panose="03000509000000000000" pitchFamily="65" charset="-120"/>
              <a:ea typeface="標楷體" panose="03000509000000000000" pitchFamily="65" charset="-120"/>
            </a:rPr>
            <a:t>(</a:t>
          </a:r>
          <a:r>
            <a:rPr lang="zh-TW" sz="2400" kern="1200" dirty="0">
              <a:latin typeface="標楷體" panose="03000509000000000000" pitchFamily="65" charset="-120"/>
              <a:ea typeface="標楷體" panose="03000509000000000000" pitchFamily="65" charset="-120"/>
            </a:rPr>
            <a:t>總有一兩種最有效的資料處理方案</a:t>
          </a:r>
          <a:r>
            <a:rPr lang="en-US" sz="2400" kern="1200" dirty="0">
              <a:latin typeface="標楷體" panose="03000509000000000000" pitchFamily="65" charset="-120"/>
              <a:ea typeface="標楷體" panose="03000509000000000000" pitchFamily="65" charset="-120"/>
            </a:rPr>
            <a:t>)</a:t>
          </a:r>
          <a:endParaRPr lang="zh-TW" sz="2400" kern="1200" dirty="0">
            <a:latin typeface="標楷體" panose="03000509000000000000" pitchFamily="65" charset="-120"/>
            <a:ea typeface="標楷體" panose="03000509000000000000" pitchFamily="65" charset="-120"/>
          </a:endParaRPr>
        </a:p>
      </dsp:txBody>
      <dsp:txXfrm rot="-5400000">
        <a:off x="1621128" y="75807"/>
        <a:ext cx="6192087" cy="1358365"/>
      </dsp:txXfrm>
    </dsp:sp>
    <dsp:sp modelId="{FDE7CBB4-F8A9-4773-828F-EAEEA3B11900}">
      <dsp:nvSpPr>
        <dsp:cNvPr id="0" name=""/>
        <dsp:cNvSpPr/>
      </dsp:nvSpPr>
      <dsp:spPr>
        <a:xfrm rot="5400000">
          <a:off x="-347384" y="2380502"/>
          <a:ext cx="2315897" cy="1621128"/>
        </a:xfrm>
        <a:prstGeom prst="chevron">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26670" tIns="26670" rIns="26670" bIns="26670" numCol="1" spcCol="1270" anchor="ctr" anchorCtr="0">
          <a:noAutofit/>
          <a:scene3d>
            <a:camera prst="orthographicFront"/>
            <a:lightRig rig="soft" dir="t">
              <a:rot lat="0" lon="0" rev="15600000"/>
            </a:lightRig>
          </a:scene3d>
          <a:sp3d extrusionH="57150" prstMaterial="softEdge">
            <a:bevelT w="25400" h="38100"/>
          </a:sp3d>
        </a:bodyPr>
        <a:lstStyle/>
        <a:p>
          <a:pPr marL="0" lvl="0" indent="0" algn="ctr" defTabSz="1866900">
            <a:lnSpc>
              <a:spcPct val="90000"/>
            </a:lnSpc>
            <a:spcBef>
              <a:spcPct val="0"/>
            </a:spcBef>
            <a:spcAft>
              <a:spcPct val="35000"/>
            </a:spcAft>
            <a:buNone/>
          </a:pPr>
          <a:r>
            <a:rPr lang="zh-TW" altLang="en-US" sz="4200" b="1" kern="1200" cap="none" spc="0">
              <a:ln/>
              <a:effectLst/>
              <a:latin typeface="標楷體" panose="03000509000000000000" pitchFamily="65" charset="-120"/>
              <a:ea typeface="標楷體" panose="03000509000000000000" pitchFamily="65" charset="-120"/>
              <a:cs typeface="+mn-cs"/>
            </a:rPr>
            <a:t>口訣</a:t>
          </a:r>
          <a:endParaRPr lang="zh-TW" altLang="en-US" sz="4200" b="1" kern="1200" cap="none" spc="0" dirty="0">
            <a:ln/>
            <a:effectLst/>
            <a:latin typeface="標楷體" panose="03000509000000000000" pitchFamily="65" charset="-120"/>
            <a:ea typeface="標楷體" panose="03000509000000000000" pitchFamily="65" charset="-120"/>
            <a:cs typeface="+mn-cs"/>
          </a:endParaRPr>
        </a:p>
      </dsp:txBody>
      <dsp:txXfrm rot="-5400000">
        <a:off x="1" y="2843681"/>
        <a:ext cx="1621128" cy="694769"/>
      </dsp:txXfrm>
    </dsp:sp>
    <dsp:sp modelId="{63BE63FD-F110-47B9-8E72-2FD6A24E6BFA}">
      <dsp:nvSpPr>
        <dsp:cNvPr id="0" name=""/>
        <dsp:cNvSpPr/>
      </dsp:nvSpPr>
      <dsp:spPr>
        <a:xfrm rot="5400000">
          <a:off x="4001247" y="-347001"/>
          <a:ext cx="1505333" cy="6265571"/>
        </a:xfrm>
        <a:prstGeom prst="round2SameRect">
          <a:avLst/>
        </a:prstGeom>
        <a:solidFill>
          <a:schemeClr val="lt1">
            <a:alpha val="90000"/>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256032" tIns="22860" rIns="22860" bIns="22860" numCol="1" spcCol="1270" anchor="ctr" anchorCtr="0">
          <a:noAutofit/>
        </a:bodyPr>
        <a:lstStyle/>
        <a:p>
          <a:pPr marL="285750" lvl="1" indent="-285750" algn="ctr" defTabSz="1600200">
            <a:lnSpc>
              <a:spcPct val="90000"/>
            </a:lnSpc>
            <a:spcBef>
              <a:spcPct val="0"/>
            </a:spcBef>
            <a:spcAft>
              <a:spcPct val="15000"/>
            </a:spcAft>
            <a:buNone/>
          </a:pPr>
          <a:r>
            <a:rPr lang="zh-TW" altLang="en-US" sz="3600" kern="1200" dirty="0">
              <a:latin typeface="標楷體" panose="03000509000000000000" pitchFamily="65" charset="-120"/>
              <a:ea typeface="標楷體" panose="03000509000000000000" pitchFamily="65" charset="-120"/>
            </a:rPr>
            <a:t>先選取，後處理</a:t>
          </a:r>
        </a:p>
        <a:p>
          <a:pPr marL="285750" lvl="1" indent="-285750" algn="ctr" defTabSz="1600200">
            <a:lnSpc>
              <a:spcPct val="90000"/>
            </a:lnSpc>
            <a:spcBef>
              <a:spcPct val="0"/>
            </a:spcBef>
            <a:spcAft>
              <a:spcPct val="15000"/>
            </a:spcAft>
            <a:buNone/>
          </a:pPr>
          <a:r>
            <a:rPr lang="zh-TW" altLang="en-US" sz="3600" kern="1200" dirty="0">
              <a:latin typeface="標楷體" panose="03000509000000000000" pitchFamily="65" charset="-120"/>
              <a:ea typeface="標楷體" panose="03000509000000000000" pitchFamily="65" charset="-120"/>
            </a:rPr>
            <a:t>善用右鍵</a:t>
          </a:r>
        </a:p>
      </dsp:txBody>
      <dsp:txXfrm rot="-5400000">
        <a:off x="1621128" y="2106602"/>
        <a:ext cx="6192087" cy="1358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C5D5-4D3F-4E14-82D5-D372CA464B99}">
      <dsp:nvSpPr>
        <dsp:cNvPr id="0" name=""/>
        <dsp:cNvSpPr/>
      </dsp:nvSpPr>
      <dsp:spPr>
        <a:xfrm>
          <a:off x="0" y="348"/>
          <a:ext cx="69666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9EE05-BCB1-48E2-8A75-779E4A90970C}">
      <dsp:nvSpPr>
        <dsp:cNvPr id="0" name=""/>
        <dsp:cNvSpPr/>
      </dsp:nvSpPr>
      <dsp:spPr>
        <a:xfrm>
          <a:off x="0" y="348"/>
          <a:ext cx="6966678" cy="571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t>設定資料對齊方式</a:t>
          </a:r>
          <a:endParaRPr lang="zh-TW" altLang="en-US" sz="2000" kern="1200" dirty="0"/>
        </a:p>
      </dsp:txBody>
      <dsp:txXfrm>
        <a:off x="0" y="348"/>
        <a:ext cx="6966678" cy="571269"/>
      </dsp:txXfrm>
    </dsp:sp>
    <dsp:sp modelId="{C8FC2591-C13A-480A-AF99-665E3055427F}">
      <dsp:nvSpPr>
        <dsp:cNvPr id="0" name=""/>
        <dsp:cNvSpPr/>
      </dsp:nvSpPr>
      <dsp:spPr>
        <a:xfrm>
          <a:off x="0" y="571617"/>
          <a:ext cx="69666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54741-7085-4609-AB33-AEC522DAFF58}">
      <dsp:nvSpPr>
        <dsp:cNvPr id="0" name=""/>
        <dsp:cNvSpPr/>
      </dsp:nvSpPr>
      <dsp:spPr>
        <a:xfrm>
          <a:off x="0" y="571617"/>
          <a:ext cx="6966678" cy="571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t>填滿色彩與字型色彩按鈕</a:t>
          </a:r>
          <a:endParaRPr lang="zh-TW" altLang="en-US" sz="2000" kern="1200" dirty="0"/>
        </a:p>
      </dsp:txBody>
      <dsp:txXfrm>
        <a:off x="0" y="571617"/>
        <a:ext cx="6966678" cy="571269"/>
      </dsp:txXfrm>
    </dsp:sp>
    <dsp:sp modelId="{2861B58B-285F-4150-B1E8-3EF2B805CD83}">
      <dsp:nvSpPr>
        <dsp:cNvPr id="0" name=""/>
        <dsp:cNvSpPr/>
      </dsp:nvSpPr>
      <dsp:spPr>
        <a:xfrm>
          <a:off x="0" y="1142886"/>
          <a:ext cx="69666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B8789-0781-4F60-A1AE-106538C57EBF}">
      <dsp:nvSpPr>
        <dsp:cNvPr id="0" name=""/>
        <dsp:cNvSpPr/>
      </dsp:nvSpPr>
      <dsp:spPr>
        <a:xfrm>
          <a:off x="0" y="1142886"/>
          <a:ext cx="6966678" cy="571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t>網底色彩與圖樣之設定</a:t>
          </a:r>
          <a:endParaRPr lang="zh-TW" altLang="en-US" sz="2000" kern="1200" dirty="0"/>
        </a:p>
      </dsp:txBody>
      <dsp:txXfrm>
        <a:off x="0" y="1142886"/>
        <a:ext cx="6966678" cy="571269"/>
      </dsp:txXfrm>
    </dsp:sp>
    <dsp:sp modelId="{12D19019-1EDF-4F16-B958-FFAB50E9BBD1}">
      <dsp:nvSpPr>
        <dsp:cNvPr id="0" name=""/>
        <dsp:cNvSpPr/>
      </dsp:nvSpPr>
      <dsp:spPr>
        <a:xfrm>
          <a:off x="0" y="1714156"/>
          <a:ext cx="69666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B8356-726B-48B7-B547-06954B50EDF6}">
      <dsp:nvSpPr>
        <dsp:cNvPr id="0" name=""/>
        <dsp:cNvSpPr/>
      </dsp:nvSpPr>
      <dsp:spPr>
        <a:xfrm>
          <a:off x="0" y="1714156"/>
          <a:ext cx="6966678" cy="571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a:t>框線的設定</a:t>
          </a:r>
          <a:endParaRPr lang="zh-TW" altLang="en-US" sz="2000" kern="1200"/>
        </a:p>
      </dsp:txBody>
      <dsp:txXfrm>
        <a:off x="0" y="1714156"/>
        <a:ext cx="6966678" cy="571269"/>
      </dsp:txXfrm>
    </dsp:sp>
    <dsp:sp modelId="{DE013779-3B71-4268-BE71-AA4945772764}">
      <dsp:nvSpPr>
        <dsp:cNvPr id="0" name=""/>
        <dsp:cNvSpPr/>
      </dsp:nvSpPr>
      <dsp:spPr>
        <a:xfrm>
          <a:off x="0" y="2285425"/>
          <a:ext cx="69666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53501A-C191-4D8C-BDDE-996D64711A0B}">
      <dsp:nvSpPr>
        <dsp:cNvPr id="0" name=""/>
        <dsp:cNvSpPr/>
      </dsp:nvSpPr>
      <dsp:spPr>
        <a:xfrm>
          <a:off x="0" y="2285425"/>
          <a:ext cx="6966678" cy="571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t>數字的格式化</a:t>
          </a:r>
          <a:endParaRPr lang="zh-TW" altLang="en-US" sz="2000" kern="1200" dirty="0"/>
        </a:p>
      </dsp:txBody>
      <dsp:txXfrm>
        <a:off x="0" y="2285425"/>
        <a:ext cx="6966678" cy="571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F80B9-2C20-487F-B64C-A0FF2CE93668}">
      <dsp:nvSpPr>
        <dsp:cNvPr id="0" name=""/>
        <dsp:cNvSpPr/>
      </dsp:nvSpPr>
      <dsp:spPr>
        <a:xfrm>
          <a:off x="0" y="463319"/>
          <a:ext cx="9398000" cy="7056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D851D8A-2E5E-4626-93F0-CD11031A32AF}">
      <dsp:nvSpPr>
        <dsp:cNvPr id="0" name=""/>
        <dsp:cNvSpPr/>
      </dsp:nvSpPr>
      <dsp:spPr>
        <a:xfrm>
          <a:off x="469900" y="50039"/>
          <a:ext cx="6578600" cy="8265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55" tIns="0" rIns="248655" bIns="0" numCol="1" spcCol="1270" anchor="ctr" anchorCtr="0">
          <a:noAutofit/>
        </a:bodyPr>
        <a:lstStyle/>
        <a:p>
          <a:pPr marL="0" lvl="0" indent="0" algn="l" defTabSz="1244600">
            <a:lnSpc>
              <a:spcPct val="90000"/>
            </a:lnSpc>
            <a:spcBef>
              <a:spcPct val="0"/>
            </a:spcBef>
            <a:spcAft>
              <a:spcPct val="35000"/>
            </a:spcAft>
            <a:buNone/>
          </a:pPr>
          <a:r>
            <a:rPr lang="zh-TW" altLang="en-US" sz="2800" kern="1200" baseline="0"/>
            <a:t>複製文字填滿相鄰的儲存格</a:t>
          </a:r>
          <a:endParaRPr lang="zh-TW" altLang="en-US" sz="2800" kern="1200"/>
        </a:p>
      </dsp:txBody>
      <dsp:txXfrm>
        <a:off x="510249" y="90388"/>
        <a:ext cx="6497902" cy="745862"/>
      </dsp:txXfrm>
    </dsp:sp>
    <dsp:sp modelId="{ED87EF1D-6EE8-4503-BAC7-92B3B2B86340}">
      <dsp:nvSpPr>
        <dsp:cNvPr id="0" name=""/>
        <dsp:cNvSpPr/>
      </dsp:nvSpPr>
      <dsp:spPr>
        <a:xfrm>
          <a:off x="0" y="1733399"/>
          <a:ext cx="9398000" cy="7056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540F111-2E0C-4772-A29D-E810EA85DB3F}">
      <dsp:nvSpPr>
        <dsp:cNvPr id="0" name=""/>
        <dsp:cNvSpPr/>
      </dsp:nvSpPr>
      <dsp:spPr>
        <a:xfrm>
          <a:off x="469900" y="1320119"/>
          <a:ext cx="6578600" cy="8265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55" tIns="0" rIns="248655" bIns="0" numCol="1" spcCol="1270" anchor="ctr" anchorCtr="0">
          <a:noAutofit/>
        </a:bodyPr>
        <a:lstStyle/>
        <a:p>
          <a:pPr marL="0" lvl="0" indent="0" algn="l" defTabSz="1244600">
            <a:lnSpc>
              <a:spcPct val="90000"/>
            </a:lnSpc>
            <a:spcBef>
              <a:spcPct val="0"/>
            </a:spcBef>
            <a:spcAft>
              <a:spcPct val="35000"/>
            </a:spcAft>
            <a:buNone/>
          </a:pPr>
          <a:r>
            <a:rPr lang="zh-TW" altLang="en-US" sz="2800" kern="1200" baseline="0"/>
            <a:t>複製公式</a:t>
          </a:r>
          <a:endParaRPr lang="zh-TW" altLang="en-US" sz="2800" kern="1200"/>
        </a:p>
      </dsp:txBody>
      <dsp:txXfrm>
        <a:off x="510249" y="1360468"/>
        <a:ext cx="6497902" cy="745862"/>
      </dsp:txXfrm>
    </dsp:sp>
    <dsp:sp modelId="{F1C50CE8-93FA-41EB-9347-B62B4A57ACF9}">
      <dsp:nvSpPr>
        <dsp:cNvPr id="0" name=""/>
        <dsp:cNvSpPr/>
      </dsp:nvSpPr>
      <dsp:spPr>
        <a:xfrm>
          <a:off x="0" y="3003479"/>
          <a:ext cx="9398000" cy="7056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CD3E84-AD50-4F02-A295-AC8618FF3162}">
      <dsp:nvSpPr>
        <dsp:cNvPr id="0" name=""/>
        <dsp:cNvSpPr/>
      </dsp:nvSpPr>
      <dsp:spPr>
        <a:xfrm>
          <a:off x="469900" y="2590200"/>
          <a:ext cx="6578600" cy="8265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55" tIns="0" rIns="248655" bIns="0" numCol="1" spcCol="1270" anchor="ctr" anchorCtr="0">
          <a:noAutofit/>
        </a:bodyPr>
        <a:lstStyle/>
        <a:p>
          <a:pPr marL="0" lvl="0" indent="0" algn="l" defTabSz="1244600">
            <a:lnSpc>
              <a:spcPct val="90000"/>
            </a:lnSpc>
            <a:spcBef>
              <a:spcPct val="0"/>
            </a:spcBef>
            <a:spcAft>
              <a:spcPct val="35000"/>
            </a:spcAft>
            <a:buNone/>
          </a:pPr>
          <a:r>
            <a:rPr lang="zh-TW" altLang="en-US" sz="2800" kern="1200" baseline="0"/>
            <a:t>產生連續數字</a:t>
          </a:r>
          <a:endParaRPr lang="zh-TW" altLang="en-US" sz="2800" kern="1200"/>
        </a:p>
      </dsp:txBody>
      <dsp:txXfrm>
        <a:off x="510249" y="2630549"/>
        <a:ext cx="6497902" cy="745862"/>
      </dsp:txXfrm>
    </dsp:sp>
    <dsp:sp modelId="{E39819BA-14CE-4F49-B3EE-829C87B8B9BC}">
      <dsp:nvSpPr>
        <dsp:cNvPr id="0" name=""/>
        <dsp:cNvSpPr/>
      </dsp:nvSpPr>
      <dsp:spPr>
        <a:xfrm>
          <a:off x="0" y="4273560"/>
          <a:ext cx="9398000" cy="705600"/>
        </a:xfrm>
        <a:prstGeom prst="rect">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A1E59A-07FB-4B37-892E-0DBB01ABB76E}">
      <dsp:nvSpPr>
        <dsp:cNvPr id="0" name=""/>
        <dsp:cNvSpPr/>
      </dsp:nvSpPr>
      <dsp:spPr>
        <a:xfrm>
          <a:off x="469900" y="3860280"/>
          <a:ext cx="6578600" cy="8265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55" tIns="0" rIns="248655" bIns="0" numCol="1" spcCol="1270" anchor="ctr" anchorCtr="0">
          <a:noAutofit/>
        </a:bodyPr>
        <a:lstStyle/>
        <a:p>
          <a:pPr marL="0" lvl="0" indent="0" algn="l" defTabSz="1244600">
            <a:lnSpc>
              <a:spcPct val="90000"/>
            </a:lnSpc>
            <a:spcBef>
              <a:spcPct val="0"/>
            </a:spcBef>
            <a:spcAft>
              <a:spcPct val="35000"/>
            </a:spcAft>
            <a:buNone/>
          </a:pPr>
          <a:r>
            <a:rPr lang="zh-TW" altLang="en-US" sz="2800" kern="1200" baseline="0"/>
            <a:t>產生連續日期</a:t>
          </a:r>
          <a:endParaRPr lang="zh-TW" altLang="en-US" sz="2800" kern="1200"/>
        </a:p>
      </dsp:txBody>
      <dsp:txXfrm>
        <a:off x="510249" y="3900629"/>
        <a:ext cx="6497902" cy="7458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C07-1599-475D-BB47-57B1751BE366}">
      <dsp:nvSpPr>
        <dsp:cNvPr id="0" name=""/>
        <dsp:cNvSpPr/>
      </dsp:nvSpPr>
      <dsp:spPr>
        <a:xfrm>
          <a:off x="0" y="3333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變更已建立圖表的儲存格範圍</a:t>
          </a:r>
          <a:endParaRPr lang="zh-TW" altLang="en-US" sz="2000" kern="1200" dirty="0"/>
        </a:p>
      </dsp:txBody>
      <dsp:txXfrm>
        <a:off x="30385" y="63716"/>
        <a:ext cx="6260796" cy="561670"/>
      </dsp:txXfrm>
    </dsp:sp>
    <dsp:sp modelId="{B55D4BC2-0FD7-4F72-BFCE-CB82FA1338E9}">
      <dsp:nvSpPr>
        <dsp:cNvPr id="0" name=""/>
        <dsp:cNvSpPr/>
      </dsp:nvSpPr>
      <dsp:spPr>
        <a:xfrm>
          <a:off x="0" y="69609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a:t>變更資料繪製的方式</a:t>
          </a:r>
          <a:endParaRPr lang="zh-TW" altLang="en-US" sz="2000" kern="1200"/>
        </a:p>
      </dsp:txBody>
      <dsp:txXfrm>
        <a:off x="30385" y="726476"/>
        <a:ext cx="6260796" cy="561670"/>
      </dsp:txXfrm>
    </dsp:sp>
    <dsp:sp modelId="{D0E92B29-F463-4516-AC8F-EECCA1CBB0F6}">
      <dsp:nvSpPr>
        <dsp:cNvPr id="0" name=""/>
        <dsp:cNvSpPr/>
      </dsp:nvSpPr>
      <dsp:spPr>
        <a:xfrm>
          <a:off x="0" y="135885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新增文字方塊到圖表</a:t>
          </a:r>
          <a:endParaRPr lang="zh-TW" altLang="en-US" sz="2000" kern="1200" dirty="0"/>
        </a:p>
      </dsp:txBody>
      <dsp:txXfrm>
        <a:off x="30385" y="1389236"/>
        <a:ext cx="6260796" cy="561670"/>
      </dsp:txXfrm>
    </dsp:sp>
    <dsp:sp modelId="{2B87D722-7DBE-4781-8CFC-CC41D07EC1B4}">
      <dsp:nvSpPr>
        <dsp:cNvPr id="0" name=""/>
        <dsp:cNvSpPr/>
      </dsp:nvSpPr>
      <dsp:spPr>
        <a:xfrm>
          <a:off x="0" y="202161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變更圖表標籤、標題和其它的文字</a:t>
          </a:r>
          <a:endParaRPr lang="zh-TW" altLang="en-US" sz="2000" kern="1200" dirty="0"/>
        </a:p>
      </dsp:txBody>
      <dsp:txXfrm>
        <a:off x="30385" y="2051996"/>
        <a:ext cx="6260796" cy="561670"/>
      </dsp:txXfrm>
    </dsp:sp>
    <dsp:sp modelId="{A0006FAB-7925-441E-BA15-E0D5DF8684DF}">
      <dsp:nvSpPr>
        <dsp:cNvPr id="0" name=""/>
        <dsp:cNvSpPr/>
      </dsp:nvSpPr>
      <dsp:spPr>
        <a:xfrm>
          <a:off x="0" y="268437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變更圖表中文字的字型和大小</a:t>
          </a:r>
          <a:endParaRPr lang="zh-TW" altLang="en-US" sz="2000" kern="1200" dirty="0"/>
        </a:p>
      </dsp:txBody>
      <dsp:txXfrm>
        <a:off x="30385" y="2714756"/>
        <a:ext cx="6260796" cy="561670"/>
      </dsp:txXfrm>
    </dsp:sp>
    <dsp:sp modelId="{83CD75D8-7C5F-463E-939F-134E8F698B07}">
      <dsp:nvSpPr>
        <dsp:cNvPr id="0" name=""/>
        <dsp:cNvSpPr/>
      </dsp:nvSpPr>
      <dsp:spPr>
        <a:xfrm>
          <a:off x="0" y="334713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變更資料數列的繪圖順序</a:t>
          </a:r>
          <a:endParaRPr lang="zh-TW" altLang="en-US" sz="2000" kern="1200" dirty="0"/>
        </a:p>
      </dsp:txBody>
      <dsp:txXfrm>
        <a:off x="30385" y="3377516"/>
        <a:ext cx="6260796" cy="561670"/>
      </dsp:txXfrm>
    </dsp:sp>
    <dsp:sp modelId="{FE7D9875-C37B-4EF5-99E0-5D20ED506FA1}">
      <dsp:nvSpPr>
        <dsp:cNvPr id="0" name=""/>
        <dsp:cNvSpPr/>
      </dsp:nvSpPr>
      <dsp:spPr>
        <a:xfrm>
          <a:off x="0" y="4009891"/>
          <a:ext cx="6321566" cy="6224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TW" altLang="en-US" sz="2000" b="1" kern="1200" dirty="0"/>
            <a:t>變更立體圖表中的旋轉和高度</a:t>
          </a:r>
          <a:endParaRPr lang="zh-TW" altLang="en-US" sz="2000" kern="1200" dirty="0"/>
        </a:p>
      </dsp:txBody>
      <dsp:txXfrm>
        <a:off x="30385" y="4040276"/>
        <a:ext cx="6260796" cy="56167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E630B-2414-44A1-88CE-B0DE9C0DBBD0}" type="datetimeFigureOut">
              <a:rPr lang="zh-TW" altLang="en-US" smtClean="0"/>
              <a:t>2023/6/30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E1635-4891-4D61-A987-810BC2F3DF0D}" type="slidenum">
              <a:rPr lang="zh-TW" altLang="en-US" smtClean="0"/>
              <a:t>‹#›</a:t>
            </a:fld>
            <a:endParaRPr lang="zh-TW" altLang="en-US"/>
          </a:p>
        </p:txBody>
      </p:sp>
    </p:spTree>
    <p:extLst>
      <p:ext uri="{BB962C8B-B14F-4D97-AF65-F5344CB8AC3E}">
        <p14:creationId xmlns:p14="http://schemas.microsoft.com/office/powerpoint/2010/main" val="358409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附註</a:t>
            </a:r>
            <a:r>
              <a:rPr lang="en-US" altLang="zh-TW"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如果參照的工作表名稱有空格或數字，那麼您需要在它前後加上單引號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，如 </a:t>
            </a:r>
            <a:r>
              <a:rPr lang="en-US" altLang="zh-TW" sz="1200" b="0" i="0" kern="1200" dirty="0">
                <a:solidFill>
                  <a:schemeClr val="tx1"/>
                </a:solidFill>
                <a:effectLst/>
                <a:latin typeface="+mn-lt"/>
                <a:ea typeface="+mn-ea"/>
                <a:cs typeface="+mn-cs"/>
              </a:rPr>
              <a:t>='123'!A1 </a:t>
            </a:r>
            <a:r>
              <a:rPr lang="zh-TW" altLang="en-US" sz="1200" b="0" i="0" kern="1200" dirty="0">
                <a:solidFill>
                  <a:schemeClr val="tx1"/>
                </a:solidFill>
                <a:effectLst/>
                <a:latin typeface="+mn-lt"/>
                <a:ea typeface="+mn-ea"/>
                <a:cs typeface="+mn-cs"/>
              </a:rPr>
              <a:t>或 </a:t>
            </a:r>
            <a:r>
              <a:rPr lang="en-US" altLang="zh-TW" sz="1200" b="0" i="0" kern="1200" dirty="0">
                <a:solidFill>
                  <a:schemeClr val="tx1"/>
                </a:solidFill>
                <a:effectLst/>
                <a:latin typeface="+mn-lt"/>
                <a:ea typeface="+mn-ea"/>
                <a:cs typeface="+mn-cs"/>
              </a:rPr>
              <a:t>='January Revenue'!A1</a:t>
            </a:r>
            <a:r>
              <a:rPr lang="zh-TW" altLang="en-US"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812CF1E6-2E30-4472-ADF5-70325F4035E8}" type="slidenum">
              <a:rPr lang="zh-TW" altLang="en-US" smtClean="0"/>
              <a:t>20</a:t>
            </a:fld>
            <a:endParaRPr lang="zh-TW" altLang="en-US"/>
          </a:p>
        </p:txBody>
      </p:sp>
    </p:spTree>
    <p:extLst>
      <p:ext uri="{BB962C8B-B14F-4D97-AF65-F5344CB8AC3E}">
        <p14:creationId xmlns:p14="http://schemas.microsoft.com/office/powerpoint/2010/main" val="3459676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https://scholars.tari.gov.tw/bitstream/123456789/1977/1/78-7.pdf</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89</a:t>
            </a:fld>
            <a:endParaRPr lang="zh-TW" altLang="en-US"/>
          </a:p>
        </p:txBody>
      </p:sp>
    </p:spTree>
    <p:extLst>
      <p:ext uri="{BB962C8B-B14F-4D97-AF65-F5344CB8AC3E}">
        <p14:creationId xmlns:p14="http://schemas.microsoft.com/office/powerpoint/2010/main" val="31096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提示</a:t>
            </a:r>
            <a:r>
              <a:rPr lang="zh-TW" altLang="en-US" sz="1200" b="0" i="0" kern="1200" dirty="0">
                <a:solidFill>
                  <a:schemeClr val="tx1"/>
                </a:solidFill>
                <a:effectLst/>
                <a:latin typeface="+mn-lt"/>
                <a:ea typeface="+mn-ea"/>
                <a:cs typeface="+mn-cs"/>
              </a:rPr>
              <a:t>   ：除非您指定不同的資料夾，否則範本檔案 </a:t>
            </a: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crtx</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會儲存在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圖表</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資料夾中，而且範本會在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插入圖表</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對話方塊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插入</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索引標籤 </a:t>
            </a:r>
            <a:r>
              <a:rPr lang="en-US" altLang="zh-TW" sz="1200" b="0" i="0" kern="1200" dirty="0">
                <a:solidFill>
                  <a:schemeClr val="tx1"/>
                </a:solidFill>
                <a:effectLst/>
                <a:latin typeface="+mn-lt"/>
                <a:ea typeface="+mn-ea"/>
                <a:cs typeface="+mn-cs"/>
              </a:rPr>
              <a:t>&gt; [</a:t>
            </a:r>
            <a:r>
              <a:rPr lang="zh-TW" altLang="en-US" sz="1200" b="0" i="0" kern="1200" dirty="0">
                <a:solidFill>
                  <a:schemeClr val="tx1"/>
                </a:solidFill>
                <a:effectLst/>
                <a:latin typeface="+mn-lt"/>
                <a:ea typeface="+mn-ea"/>
                <a:cs typeface="+mn-cs"/>
              </a:rPr>
              <a:t>圖表</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群組 </a:t>
            </a:r>
            <a:r>
              <a:rPr lang="en-US" altLang="zh-TW" sz="1200" b="0" i="0" kern="1200" dirty="0">
                <a:solidFill>
                  <a:schemeClr val="tx1"/>
                </a:solidFill>
                <a:effectLst/>
                <a:latin typeface="+mn-lt"/>
                <a:ea typeface="+mn-ea"/>
                <a:cs typeface="+mn-cs"/>
              </a:rPr>
              <a:t>&gt; [</a:t>
            </a:r>
            <a:r>
              <a:rPr lang="zh-TW" altLang="en-US" sz="1200" b="0" i="0" kern="1200" dirty="0">
                <a:solidFill>
                  <a:schemeClr val="tx1"/>
                </a:solidFill>
                <a:effectLst/>
                <a:latin typeface="+mn-lt"/>
                <a:ea typeface="+mn-ea"/>
                <a:cs typeface="+mn-cs"/>
              </a:rPr>
              <a:t>對話方塊啟動器</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變更圖表類型</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對話方塊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設計</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索引標籤 </a:t>
            </a:r>
            <a:r>
              <a:rPr lang="en-US" altLang="zh-TW" sz="1200" b="0" i="0" kern="1200" dirty="0">
                <a:solidFill>
                  <a:schemeClr val="tx1"/>
                </a:solidFill>
                <a:effectLst/>
                <a:latin typeface="+mn-lt"/>
                <a:ea typeface="+mn-ea"/>
                <a:cs typeface="+mn-cs"/>
              </a:rPr>
              <a:t>&gt; [</a:t>
            </a:r>
            <a:r>
              <a:rPr lang="zh-TW" altLang="en-US" sz="1200" b="0" i="0" kern="1200" dirty="0">
                <a:solidFill>
                  <a:schemeClr val="tx1"/>
                </a:solidFill>
                <a:effectLst/>
                <a:latin typeface="+mn-lt"/>
                <a:ea typeface="+mn-ea"/>
                <a:cs typeface="+mn-cs"/>
              </a:rPr>
              <a:t>類型</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群組 </a:t>
            </a:r>
            <a:r>
              <a:rPr lang="en-US" altLang="zh-TW" sz="1200" b="0" i="0" kern="1200" dirty="0">
                <a:solidFill>
                  <a:schemeClr val="tx1"/>
                </a:solidFill>
                <a:effectLst/>
                <a:latin typeface="+mn-lt"/>
                <a:ea typeface="+mn-ea"/>
                <a:cs typeface="+mn-cs"/>
              </a:rPr>
              <a:t>&gt; [</a:t>
            </a:r>
            <a:r>
              <a:rPr lang="zh-TW" altLang="en-US" sz="1200" b="0" i="0" kern="1200" dirty="0">
                <a:solidFill>
                  <a:schemeClr val="tx1"/>
                </a:solidFill>
                <a:effectLst/>
                <a:latin typeface="+mn-lt"/>
                <a:ea typeface="+mn-ea"/>
                <a:cs typeface="+mn-cs"/>
              </a:rPr>
              <a:t>變更圖表類型</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的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範本</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下供您使用。</a:t>
            </a:r>
          </a:p>
          <a:p>
            <a:r>
              <a:rPr lang="zh-TW" altLang="en-US" sz="1200" b="1" i="0" kern="1200" dirty="0">
                <a:solidFill>
                  <a:schemeClr val="tx1"/>
                </a:solidFill>
                <a:effectLst/>
                <a:latin typeface="+mn-lt"/>
                <a:ea typeface="+mn-ea"/>
                <a:cs typeface="+mn-cs"/>
              </a:rPr>
              <a:t>附註</a:t>
            </a:r>
            <a:r>
              <a:rPr lang="zh-TW" altLang="en-US" sz="1200" b="0" i="0" kern="1200" dirty="0">
                <a:solidFill>
                  <a:schemeClr val="tx1"/>
                </a:solidFill>
                <a:effectLst/>
                <a:latin typeface="+mn-lt"/>
                <a:ea typeface="+mn-ea"/>
                <a:cs typeface="+mn-cs"/>
              </a:rPr>
              <a:t>   ：圖表範本中包含圖表格式設定，並且儲存了您將圖表儲存成範本時使用的色彩。當您使用圖表範本在另一個活頁簿中建立圖表時，新圖表會使用圖表範本的色彩，而非活頁簿目前套用的文件佈景主題色彩。若要使用文件佈景主題色彩，而不使用圖表範本色彩，請在圖表區上按一下滑鼠右鍵，然後按一下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重設以符合樣式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856EE1B0-5A9D-415C-9663-8BF4E57F67D4}" type="slidenum">
              <a:rPr lang="zh-TW" altLang="en-US" smtClean="0"/>
              <a:t>94</a:t>
            </a:fld>
            <a:endParaRPr lang="zh-TW" altLang="en-US"/>
          </a:p>
        </p:txBody>
      </p:sp>
    </p:spTree>
    <p:extLst>
      <p:ext uri="{BB962C8B-B14F-4D97-AF65-F5344CB8AC3E}">
        <p14:creationId xmlns:p14="http://schemas.microsoft.com/office/powerpoint/2010/main" val="86584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https://medium.com/qiubingcheng/%E5%9B%9E%E6%AD%B8%E5%88%86%E6%9E%90-regression-analysis-%E7%9A%84r%E5%B9%B3%E6%96%B9-r-squared-%E8%88%87%E8%AA%BF%E6%95%B4%E5%BE%8Cr%E5%B9%B3%E6%96%B9-adjusted-r-squared-f38ad733bc4e</a:t>
            </a:r>
            <a:endParaRPr lang="zh-TW" altLang="en-US"/>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100</a:t>
            </a:fld>
            <a:endParaRPr lang="zh-TW" altLang="en-US"/>
          </a:p>
        </p:txBody>
      </p:sp>
    </p:spTree>
    <p:extLst>
      <p:ext uri="{BB962C8B-B14F-4D97-AF65-F5344CB8AC3E}">
        <p14:creationId xmlns:p14="http://schemas.microsoft.com/office/powerpoint/2010/main" val="100748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https://www.xelplus.com/vba-object-properties-methods/</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25</a:t>
            </a:fld>
            <a:endParaRPr lang="zh-TW" altLang="en-US"/>
          </a:p>
        </p:txBody>
      </p:sp>
    </p:spTree>
    <p:extLst>
      <p:ext uri="{BB962C8B-B14F-4D97-AF65-F5344CB8AC3E}">
        <p14:creationId xmlns:p14="http://schemas.microsoft.com/office/powerpoint/2010/main" val="65691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https://www.xelplus.com/vba-object-properties-methods/</a:t>
            </a:r>
            <a:endParaRPr lang="zh-TW" altLang="en-US" dirty="0"/>
          </a:p>
        </p:txBody>
      </p:sp>
      <p:sp>
        <p:nvSpPr>
          <p:cNvPr id="4" name="投影片編號版面配置區 3"/>
          <p:cNvSpPr>
            <a:spLocks noGrp="1"/>
          </p:cNvSpPr>
          <p:nvPr>
            <p:ph type="sldNum" sz="quarter" idx="5"/>
          </p:nvPr>
        </p:nvSpPr>
        <p:spPr/>
        <p:txBody>
          <a:bodyPr/>
          <a:lstStyle/>
          <a:p>
            <a:fld id="{328E1635-4891-4D61-A987-810BC2F3DF0D}" type="slidenum">
              <a:rPr lang="zh-TW" altLang="en-US" smtClean="0"/>
              <a:t>26</a:t>
            </a:fld>
            <a:endParaRPr lang="zh-TW" altLang="en-US"/>
          </a:p>
        </p:txBody>
      </p:sp>
    </p:spTree>
    <p:extLst>
      <p:ext uri="{BB962C8B-B14F-4D97-AF65-F5344CB8AC3E}">
        <p14:creationId xmlns:p14="http://schemas.microsoft.com/office/powerpoint/2010/main" val="3508744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BF48C9-188C-4A7D-90A5-C8CF93DAE2D5}" type="slidenum">
              <a:rPr lang="en-US" altLang="zh-TW" smtClean="0">
                <a:latin typeface="Arial" charset="0"/>
              </a:rPr>
              <a:pPr fontAlgn="base">
                <a:spcBef>
                  <a:spcPct val="0"/>
                </a:spcBef>
                <a:spcAft>
                  <a:spcPct val="0"/>
                </a:spcAft>
                <a:defRPr/>
              </a:pPr>
              <a:t>30</a:t>
            </a:fld>
            <a:endParaRPr lang="en-US" altLang="zh-TW">
              <a:latin typeface="Arial"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a:latin typeface="Arial" charset="0"/>
            </a:endParaRPr>
          </a:p>
        </p:txBody>
      </p:sp>
    </p:spTree>
    <p:extLst>
      <p:ext uri="{BB962C8B-B14F-4D97-AF65-F5344CB8AC3E}">
        <p14:creationId xmlns:p14="http://schemas.microsoft.com/office/powerpoint/2010/main" val="1536259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ffectLst/>
              </a:rPr>
              <a:t>在本文開頭所列的 </a:t>
            </a:r>
            <a:r>
              <a:rPr lang="en-US" altLang="zh-TW" dirty="0">
                <a:effectLst/>
              </a:rPr>
              <a:t>Microsoft Excel </a:t>
            </a:r>
            <a:r>
              <a:rPr lang="zh-TW" altLang="en-US" dirty="0">
                <a:effectLst/>
              </a:rPr>
              <a:t>版本中，一個儲存格最多可以包含 </a:t>
            </a:r>
            <a:r>
              <a:rPr lang="en-US" altLang="zh-TW" dirty="0">
                <a:effectLst/>
              </a:rPr>
              <a:t>32,767 </a:t>
            </a:r>
            <a:r>
              <a:rPr lang="zh-TW" altLang="en-US" dirty="0">
                <a:effectLst/>
              </a:rPr>
              <a:t>個字元。但是只能顯示</a:t>
            </a:r>
            <a:r>
              <a:rPr lang="en-US" altLang="zh-TW" dirty="0">
                <a:effectLst/>
              </a:rPr>
              <a:t>1,024 </a:t>
            </a:r>
            <a:r>
              <a:rPr lang="zh-TW" altLang="en-US" dirty="0">
                <a:effectLst/>
              </a:rPr>
              <a:t>個字元</a:t>
            </a:r>
            <a:br>
              <a:rPr lang="zh-TW" altLang="en-US" dirty="0">
                <a:effectLst/>
              </a:rPr>
            </a:br>
            <a:endParaRPr lang="zh-TW" altLang="en-US" dirty="0"/>
          </a:p>
        </p:txBody>
      </p:sp>
      <p:sp>
        <p:nvSpPr>
          <p:cNvPr id="4" name="投影片編號版面配置區 3"/>
          <p:cNvSpPr>
            <a:spLocks noGrp="1"/>
          </p:cNvSpPr>
          <p:nvPr>
            <p:ph type="sldNum" sz="quarter" idx="10"/>
          </p:nvPr>
        </p:nvSpPr>
        <p:spPr/>
        <p:txBody>
          <a:bodyPr/>
          <a:lstStyle/>
          <a:p>
            <a:fld id="{B2456EE9-D00C-4766-9539-4AC64186024C}" type="slidenum">
              <a:rPr lang="zh-TW" altLang="en-US" smtClean="0"/>
              <a:pPr/>
              <a:t>33</a:t>
            </a:fld>
            <a:endParaRPr lang="zh-TW" altLang="en-US"/>
          </a:p>
        </p:txBody>
      </p:sp>
    </p:spTree>
    <p:extLst>
      <p:ext uri="{BB962C8B-B14F-4D97-AF65-F5344CB8AC3E}">
        <p14:creationId xmlns:p14="http://schemas.microsoft.com/office/powerpoint/2010/main" val="147497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804763" indent="-309524" eaLnBrk="0" hangingPunct="0">
              <a:defRPr kumimoji="1">
                <a:solidFill>
                  <a:schemeClr val="tx1"/>
                </a:solidFill>
                <a:latin typeface="Tahoma" pitchFamily="34" charset="0"/>
                <a:ea typeface="新細明體" charset="-120"/>
              </a:defRPr>
            </a:lvl2pPr>
            <a:lvl3pPr marL="1238098" indent="-247620" eaLnBrk="0" hangingPunct="0">
              <a:defRPr kumimoji="1">
                <a:solidFill>
                  <a:schemeClr val="tx1"/>
                </a:solidFill>
                <a:latin typeface="Tahoma" pitchFamily="34" charset="0"/>
                <a:ea typeface="新細明體" charset="-120"/>
              </a:defRPr>
            </a:lvl3pPr>
            <a:lvl4pPr marL="1733337" indent="-247620" eaLnBrk="0" hangingPunct="0">
              <a:defRPr kumimoji="1">
                <a:solidFill>
                  <a:schemeClr val="tx1"/>
                </a:solidFill>
                <a:latin typeface="Tahoma" pitchFamily="34" charset="0"/>
                <a:ea typeface="新細明體" charset="-120"/>
              </a:defRPr>
            </a:lvl4pPr>
            <a:lvl5pPr marL="2228576" indent="-247620" eaLnBrk="0" hangingPunct="0">
              <a:defRPr kumimoji="1">
                <a:solidFill>
                  <a:schemeClr val="tx1"/>
                </a:solidFill>
                <a:latin typeface="Tahoma" pitchFamily="34" charset="0"/>
                <a:ea typeface="新細明體" charset="-120"/>
              </a:defRPr>
            </a:lvl5pPr>
            <a:lvl6pPr marL="2723815" indent="-247620" eaLnBrk="0" fontAlgn="base" hangingPunct="0">
              <a:spcBef>
                <a:spcPct val="0"/>
              </a:spcBef>
              <a:spcAft>
                <a:spcPct val="0"/>
              </a:spcAft>
              <a:defRPr kumimoji="1">
                <a:solidFill>
                  <a:schemeClr val="tx1"/>
                </a:solidFill>
                <a:latin typeface="Tahoma" pitchFamily="34" charset="0"/>
                <a:ea typeface="新細明體" charset="-120"/>
              </a:defRPr>
            </a:lvl6pPr>
            <a:lvl7pPr marL="3219054" indent="-247620" eaLnBrk="0" fontAlgn="base" hangingPunct="0">
              <a:spcBef>
                <a:spcPct val="0"/>
              </a:spcBef>
              <a:spcAft>
                <a:spcPct val="0"/>
              </a:spcAft>
              <a:defRPr kumimoji="1">
                <a:solidFill>
                  <a:schemeClr val="tx1"/>
                </a:solidFill>
                <a:latin typeface="Tahoma" pitchFamily="34" charset="0"/>
                <a:ea typeface="新細明體" charset="-120"/>
              </a:defRPr>
            </a:lvl7pPr>
            <a:lvl8pPr marL="3714293" indent="-247620" eaLnBrk="0" fontAlgn="base" hangingPunct="0">
              <a:spcBef>
                <a:spcPct val="0"/>
              </a:spcBef>
              <a:spcAft>
                <a:spcPct val="0"/>
              </a:spcAft>
              <a:defRPr kumimoji="1">
                <a:solidFill>
                  <a:schemeClr val="tx1"/>
                </a:solidFill>
                <a:latin typeface="Tahoma" pitchFamily="34" charset="0"/>
                <a:ea typeface="新細明體" charset="-120"/>
              </a:defRPr>
            </a:lvl8pPr>
            <a:lvl9pPr marL="4209532" indent="-24762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87756C67-8995-44CE-9586-020D8BEE2357}" type="slidenum">
              <a:rPr lang="en-US" altLang="zh-TW">
                <a:latin typeface="Arial" charset="0"/>
              </a:rPr>
              <a:pPr eaLnBrk="1" hangingPunct="1"/>
              <a:t>54</a:t>
            </a:fld>
            <a:endParaRPr lang="en-US" altLang="zh-TW">
              <a:latin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ea typeface="新細明體" charset="-120"/>
            </a:endParaRPr>
          </a:p>
        </p:txBody>
      </p:sp>
    </p:spTree>
    <p:extLst>
      <p:ext uri="{BB962C8B-B14F-4D97-AF65-F5344CB8AC3E}">
        <p14:creationId xmlns:p14="http://schemas.microsoft.com/office/powerpoint/2010/main" val="29383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804763" indent="-309524" eaLnBrk="0" hangingPunct="0">
              <a:defRPr kumimoji="1">
                <a:solidFill>
                  <a:schemeClr val="tx1"/>
                </a:solidFill>
                <a:latin typeface="Tahoma" pitchFamily="34" charset="0"/>
                <a:ea typeface="新細明體" charset="-120"/>
              </a:defRPr>
            </a:lvl2pPr>
            <a:lvl3pPr marL="1238098" indent="-247620" eaLnBrk="0" hangingPunct="0">
              <a:defRPr kumimoji="1">
                <a:solidFill>
                  <a:schemeClr val="tx1"/>
                </a:solidFill>
                <a:latin typeface="Tahoma" pitchFamily="34" charset="0"/>
                <a:ea typeface="新細明體" charset="-120"/>
              </a:defRPr>
            </a:lvl3pPr>
            <a:lvl4pPr marL="1733337" indent="-247620" eaLnBrk="0" hangingPunct="0">
              <a:defRPr kumimoji="1">
                <a:solidFill>
                  <a:schemeClr val="tx1"/>
                </a:solidFill>
                <a:latin typeface="Tahoma" pitchFamily="34" charset="0"/>
                <a:ea typeface="新細明體" charset="-120"/>
              </a:defRPr>
            </a:lvl4pPr>
            <a:lvl5pPr marL="2228576" indent="-247620" eaLnBrk="0" hangingPunct="0">
              <a:defRPr kumimoji="1">
                <a:solidFill>
                  <a:schemeClr val="tx1"/>
                </a:solidFill>
                <a:latin typeface="Tahoma" pitchFamily="34" charset="0"/>
                <a:ea typeface="新細明體" charset="-120"/>
              </a:defRPr>
            </a:lvl5pPr>
            <a:lvl6pPr marL="2723815" indent="-247620" eaLnBrk="0" fontAlgn="base" hangingPunct="0">
              <a:spcBef>
                <a:spcPct val="0"/>
              </a:spcBef>
              <a:spcAft>
                <a:spcPct val="0"/>
              </a:spcAft>
              <a:defRPr kumimoji="1">
                <a:solidFill>
                  <a:schemeClr val="tx1"/>
                </a:solidFill>
                <a:latin typeface="Tahoma" pitchFamily="34" charset="0"/>
                <a:ea typeface="新細明體" charset="-120"/>
              </a:defRPr>
            </a:lvl6pPr>
            <a:lvl7pPr marL="3219054" indent="-247620" eaLnBrk="0" fontAlgn="base" hangingPunct="0">
              <a:spcBef>
                <a:spcPct val="0"/>
              </a:spcBef>
              <a:spcAft>
                <a:spcPct val="0"/>
              </a:spcAft>
              <a:defRPr kumimoji="1">
                <a:solidFill>
                  <a:schemeClr val="tx1"/>
                </a:solidFill>
                <a:latin typeface="Tahoma" pitchFamily="34" charset="0"/>
                <a:ea typeface="新細明體" charset="-120"/>
              </a:defRPr>
            </a:lvl7pPr>
            <a:lvl8pPr marL="3714293" indent="-247620" eaLnBrk="0" fontAlgn="base" hangingPunct="0">
              <a:spcBef>
                <a:spcPct val="0"/>
              </a:spcBef>
              <a:spcAft>
                <a:spcPct val="0"/>
              </a:spcAft>
              <a:defRPr kumimoji="1">
                <a:solidFill>
                  <a:schemeClr val="tx1"/>
                </a:solidFill>
                <a:latin typeface="Tahoma" pitchFamily="34" charset="0"/>
                <a:ea typeface="新細明體" charset="-120"/>
              </a:defRPr>
            </a:lvl8pPr>
            <a:lvl9pPr marL="4209532" indent="-24762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03CBED29-8F20-4D14-AC79-44CE70A5DE4D}" type="slidenum">
              <a:rPr lang="en-US" altLang="zh-TW">
                <a:latin typeface="Arial" charset="0"/>
              </a:rPr>
              <a:pPr eaLnBrk="1" hangingPunct="1"/>
              <a:t>69</a:t>
            </a:fld>
            <a:endParaRPr lang="en-US" altLang="zh-TW">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ea typeface="新細明體" charset="-120"/>
            </a:endParaRPr>
          </a:p>
        </p:txBody>
      </p:sp>
    </p:spTree>
    <p:extLst>
      <p:ext uri="{BB962C8B-B14F-4D97-AF65-F5344CB8AC3E}">
        <p14:creationId xmlns:p14="http://schemas.microsoft.com/office/powerpoint/2010/main" val="6728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92D863-C984-4B59-978C-AAEEC63FF86A}"/>
              </a:ext>
            </a:extLst>
          </p:cNvPr>
          <p:cNvSpPr>
            <a:spLocks noGrp="1" noChangeArrowheads="1"/>
          </p:cNvSpPr>
          <p:nvPr>
            <p:ph type="sldNum" sz="quarter" idx="5"/>
          </p:nvPr>
        </p:nvSpPr>
        <p:spPr>
          <a:ln/>
        </p:spPr>
        <p:txBody>
          <a:bodyPr/>
          <a:lstStyle/>
          <a:p>
            <a:fld id="{7C6EEC3C-D977-41EA-9D5A-95A5D4641A81}" type="slidenum">
              <a:rPr lang="en-US" altLang="zh-TW"/>
              <a:pPr/>
              <a:t>76</a:t>
            </a:fld>
            <a:endParaRPr lang="en-US" altLang="zh-TW"/>
          </a:p>
        </p:txBody>
      </p:sp>
      <p:sp>
        <p:nvSpPr>
          <p:cNvPr id="4098" name="Rectangle 2">
            <a:extLst>
              <a:ext uri="{FF2B5EF4-FFF2-40B4-BE49-F238E27FC236}">
                <a16:creationId xmlns:a16="http://schemas.microsoft.com/office/drawing/2014/main" id="{556F8B8C-1E2C-40C6-B747-E146893BC567}"/>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508C3202-C0D4-48D0-8637-50D0230C113C}"/>
              </a:ext>
            </a:extLst>
          </p:cNvPr>
          <p:cNvSpPr>
            <a:spLocks noGrp="1" noChangeArrowheads="1"/>
          </p:cNvSpPr>
          <p:nvPr>
            <p:ph type="body" idx="1"/>
          </p:nvPr>
        </p:nvSpPr>
        <p:spPr>
          <a:xfrm>
            <a:off x="685800" y="4343400"/>
            <a:ext cx="5486400" cy="4114800"/>
          </a:xfrm>
        </p:spPr>
        <p:txBody>
          <a:bodyPr/>
          <a:lstStyle/>
          <a:p>
            <a:endParaRPr lang="zh-TW" altLang="zh-TW"/>
          </a:p>
        </p:txBody>
      </p:sp>
    </p:spTree>
    <p:extLst>
      <p:ext uri="{BB962C8B-B14F-4D97-AF65-F5344CB8AC3E}">
        <p14:creationId xmlns:p14="http://schemas.microsoft.com/office/powerpoint/2010/main" val="142653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90478">
              <a:defRPr/>
            </a:pPr>
            <a:r>
              <a:rPr lang="zh-TW" altLang="en-US" b="1" dirty="0"/>
              <a:t> 秘訣 </a:t>
            </a:r>
            <a:r>
              <a:rPr lang="zh-TW" altLang="en-US" dirty="0"/>
              <a:t>  如果只選取一個儲存格，</a:t>
            </a:r>
            <a:r>
              <a:rPr lang="en-US" altLang="zh-TW" dirty="0"/>
              <a:t>Excel </a:t>
            </a:r>
            <a:r>
              <a:rPr lang="zh-TW" altLang="en-US" dirty="0"/>
              <a:t>會自動將該儲存格周圍包含資料的儲存格繪製成圖表。如果您要繪製的儲存格不在連續的範圍中，只要選取範圍可以構成矩形，您就可以選取不相鄰的儲存格或儲存格範圍。您也可以隱藏不想在圖表中繪製的列或欄。</a:t>
            </a:r>
          </a:p>
          <a:p>
            <a:endParaRPr lang="zh-TW" altLang="en-US" dirty="0"/>
          </a:p>
        </p:txBody>
      </p:sp>
      <p:sp>
        <p:nvSpPr>
          <p:cNvPr id="4" name="投影片編號版面配置區 3"/>
          <p:cNvSpPr>
            <a:spLocks noGrp="1"/>
          </p:cNvSpPr>
          <p:nvPr>
            <p:ph type="sldNum" sz="quarter" idx="10"/>
          </p:nvPr>
        </p:nvSpPr>
        <p:spPr/>
        <p:txBody>
          <a:bodyPr/>
          <a:lstStyle/>
          <a:p>
            <a:fld id="{B2456EE9-D00C-4766-9539-4AC64186024C}" type="slidenum">
              <a:rPr lang="zh-TW" altLang="en-US" smtClean="0"/>
              <a:pPr/>
              <a:t>79</a:t>
            </a:fld>
            <a:endParaRPr lang="zh-TW" altLang="en-US"/>
          </a:p>
        </p:txBody>
      </p:sp>
    </p:spTree>
    <p:extLst>
      <p:ext uri="{BB962C8B-B14F-4D97-AF65-F5344CB8AC3E}">
        <p14:creationId xmlns:p14="http://schemas.microsoft.com/office/powerpoint/2010/main" val="3497875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6" name="Rectangle 4">
            <a:extLst>
              <a:ext uri="{FF2B5EF4-FFF2-40B4-BE49-F238E27FC236}">
                <a16:creationId xmlns:a16="http://schemas.microsoft.com/office/drawing/2014/main" id="{9D084F85-54D6-4317-8116-31FECF2343E0}"/>
              </a:ext>
            </a:extLst>
          </p:cNvPr>
          <p:cNvSpPr>
            <a:spLocks noGrp="1" noChangeArrowheads="1"/>
          </p:cNvSpPr>
          <p:nvPr>
            <p:ph type="dt" sz="half" idx="2"/>
          </p:nvPr>
        </p:nvSpPr>
        <p:spPr>
          <a:xfrm>
            <a:off x="508000" y="6400801"/>
            <a:ext cx="2844800" cy="244475"/>
          </a:xfrm>
        </p:spPr>
        <p:txBody>
          <a:bodyPr/>
          <a:lstStyle>
            <a:lvl1pPr>
              <a:defRPr sz="1200">
                <a:solidFill>
                  <a:schemeClr val="bg1"/>
                </a:solidFill>
              </a:defRPr>
            </a:lvl1pPr>
          </a:lstStyle>
          <a:p>
            <a:fld id="{81340367-BAA7-4940-861D-F916C8DE6F42}" type="datetimeFigureOut">
              <a:rPr lang="zh-TW" altLang="en-US" smtClean="0"/>
              <a:t>2023/6/30</a:t>
            </a:fld>
            <a:endParaRPr lang="zh-TW" altLang="en-US"/>
          </a:p>
        </p:txBody>
      </p:sp>
      <p:sp>
        <p:nvSpPr>
          <p:cNvPr id="3077" name="Rectangle 5">
            <a:extLst>
              <a:ext uri="{FF2B5EF4-FFF2-40B4-BE49-F238E27FC236}">
                <a16:creationId xmlns:a16="http://schemas.microsoft.com/office/drawing/2014/main" id="{D4C5968E-7F03-4125-B2CE-6CD21F0D0586}"/>
              </a:ext>
            </a:extLst>
          </p:cNvPr>
          <p:cNvSpPr>
            <a:spLocks noGrp="1" noChangeArrowheads="1"/>
          </p:cNvSpPr>
          <p:nvPr>
            <p:ph type="ftr" sz="quarter" idx="3"/>
          </p:nvPr>
        </p:nvSpPr>
        <p:spPr>
          <a:xfrm>
            <a:off x="7518401" y="6400801"/>
            <a:ext cx="4180417" cy="244475"/>
          </a:xfrm>
        </p:spPr>
        <p:txBody>
          <a:bodyPr/>
          <a:lstStyle>
            <a:lvl1pPr>
              <a:defRPr sz="1200" b="1" i="1">
                <a:solidFill>
                  <a:schemeClr val="accent1"/>
                </a:solidFill>
              </a:defRPr>
            </a:lvl1pPr>
          </a:lstStyle>
          <a:p>
            <a:endParaRPr lang="zh-TW" altLang="en-US"/>
          </a:p>
        </p:txBody>
      </p:sp>
      <p:sp>
        <p:nvSpPr>
          <p:cNvPr id="3078" name="Rectangle 6">
            <a:extLst>
              <a:ext uri="{FF2B5EF4-FFF2-40B4-BE49-F238E27FC236}">
                <a16:creationId xmlns:a16="http://schemas.microsoft.com/office/drawing/2014/main" id="{6AA5F92B-93DD-4966-9527-69A07078AE45}"/>
              </a:ext>
            </a:extLst>
          </p:cNvPr>
          <p:cNvSpPr>
            <a:spLocks noGrp="1" noChangeArrowheads="1"/>
          </p:cNvSpPr>
          <p:nvPr>
            <p:ph type="sldNum" sz="quarter" idx="4"/>
          </p:nvPr>
        </p:nvSpPr>
        <p:spPr>
          <a:xfrm>
            <a:off x="4673600" y="6400801"/>
            <a:ext cx="2844800" cy="244475"/>
          </a:xfrm>
        </p:spPr>
        <p:txBody>
          <a:bodyPr/>
          <a:lstStyle>
            <a:lvl1pPr>
              <a:defRPr sz="1200">
                <a:solidFill>
                  <a:schemeClr val="bg1"/>
                </a:solidFill>
              </a:defRPr>
            </a:lvl1pPr>
          </a:lstStyle>
          <a:p>
            <a:fld id="{2CD5F70B-847F-404D-8B3F-873BE2E51CED}" type="slidenum">
              <a:rPr lang="zh-TW" altLang="en-US" smtClean="0"/>
              <a:t>‹#›</a:t>
            </a:fld>
            <a:endParaRPr lang="zh-TW" altLang="en-US"/>
          </a:p>
        </p:txBody>
      </p:sp>
      <p:sp>
        <p:nvSpPr>
          <p:cNvPr id="3074" name="Rectangle 2">
            <a:extLst>
              <a:ext uri="{FF2B5EF4-FFF2-40B4-BE49-F238E27FC236}">
                <a16:creationId xmlns:a16="http://schemas.microsoft.com/office/drawing/2014/main" id="{34107A7F-B2AA-4898-BEEC-9FB33A58D352}"/>
              </a:ext>
            </a:extLst>
          </p:cNvPr>
          <p:cNvSpPr>
            <a:spLocks noGrp="1" noChangeArrowheads="1"/>
          </p:cNvSpPr>
          <p:nvPr>
            <p:ph type="ctrTitle"/>
          </p:nvPr>
        </p:nvSpPr>
        <p:spPr>
          <a:xfrm>
            <a:off x="3556000" y="2092037"/>
            <a:ext cx="7924800" cy="9429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r">
              <a:defRPr sz="4400" b="0">
                <a:solidFill>
                  <a:schemeClr val="tx1"/>
                </a:solidFill>
              </a:defRPr>
            </a:lvl1pPr>
          </a:lstStyle>
          <a:p>
            <a:pPr lvl="0"/>
            <a:r>
              <a:rPr lang="zh-TW" altLang="en-US" noProof="0"/>
              <a:t>按一下以編輯母片標題樣式</a:t>
            </a:r>
            <a:endParaRPr lang="en-US" altLang="zh-TW" noProof="0"/>
          </a:p>
        </p:txBody>
      </p:sp>
      <p:sp>
        <p:nvSpPr>
          <p:cNvPr id="3075" name="Rectangle 3">
            <a:extLst>
              <a:ext uri="{FF2B5EF4-FFF2-40B4-BE49-F238E27FC236}">
                <a16:creationId xmlns:a16="http://schemas.microsoft.com/office/drawing/2014/main" id="{E2A71B02-6199-487B-965C-4D0CFCD0DAF7}"/>
              </a:ext>
            </a:extLst>
          </p:cNvPr>
          <p:cNvSpPr>
            <a:spLocks noGrp="1" noChangeArrowheads="1"/>
          </p:cNvSpPr>
          <p:nvPr>
            <p:ph type="subTitle" idx="1"/>
          </p:nvPr>
        </p:nvSpPr>
        <p:spPr>
          <a:xfrm>
            <a:off x="4207164" y="5791199"/>
            <a:ext cx="7721600" cy="304800"/>
          </a:xfrm>
        </p:spPr>
        <p:txBody>
          <a:bodyPr/>
          <a:lstStyle>
            <a:lvl1pPr marL="0" indent="0" algn="r">
              <a:buFont typeface="Wingdings" panose="05000000000000000000" pitchFamily="2" charset="2"/>
              <a:buNone/>
              <a:defRPr sz="1800">
                <a:solidFill>
                  <a:schemeClr val="tx2"/>
                </a:solidFill>
              </a:defRPr>
            </a:lvl1pPr>
          </a:lstStyle>
          <a:p>
            <a:pPr lvl="0"/>
            <a:r>
              <a:rPr lang="zh-TW" altLang="en-US" noProof="0"/>
              <a:t>按一下以編輯母片子標題樣式</a:t>
            </a:r>
            <a:endParaRPr lang="en-US" altLang="zh-TW" noProof="0"/>
          </a:p>
        </p:txBody>
      </p:sp>
    </p:spTree>
    <p:extLst>
      <p:ext uri="{BB962C8B-B14F-4D97-AF65-F5344CB8AC3E}">
        <p14:creationId xmlns:p14="http://schemas.microsoft.com/office/powerpoint/2010/main" val="36023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06C456-32EB-4195-9306-4440C3192C1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F4234C3-840D-4F60-B75A-5CB65F58028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FAFC8B5A-2986-41DE-A54B-A33869AB8C0D}"/>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AE9D5C6D-CC0C-4D1A-A103-20D326CA73B6}"/>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6" name="日期版面配置區 5">
            <a:extLst>
              <a:ext uri="{FF2B5EF4-FFF2-40B4-BE49-F238E27FC236}">
                <a16:creationId xmlns:a16="http://schemas.microsoft.com/office/drawing/2014/main" id="{C1C95838-3DB0-4FAC-8E56-ECDDC219B01A}"/>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394251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7DC5416-81AA-4DB4-B11B-9D5C7C64096E}"/>
              </a:ext>
            </a:extLst>
          </p:cNvPr>
          <p:cNvSpPr>
            <a:spLocks noGrp="1"/>
          </p:cNvSpPr>
          <p:nvPr>
            <p:ph type="title" orient="vert"/>
          </p:nvPr>
        </p:nvSpPr>
        <p:spPr>
          <a:xfrm>
            <a:off x="8928101" y="457200"/>
            <a:ext cx="2705100" cy="5867400"/>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E6FE598-77A0-4622-A1C3-57BEBD8322FA}"/>
              </a:ext>
            </a:extLst>
          </p:cNvPr>
          <p:cNvSpPr>
            <a:spLocks noGrp="1"/>
          </p:cNvSpPr>
          <p:nvPr>
            <p:ph type="body" orient="vert" idx="1"/>
          </p:nvPr>
        </p:nvSpPr>
        <p:spPr>
          <a:xfrm>
            <a:off x="812801" y="457200"/>
            <a:ext cx="7912100" cy="5867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DF5EC4E9-4498-4F38-8C11-8D0F40F8CCC1}"/>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4F5246D6-3949-498B-B419-AA1C66C03ED5}"/>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6" name="日期版面配置區 5">
            <a:extLst>
              <a:ext uri="{FF2B5EF4-FFF2-40B4-BE49-F238E27FC236}">
                <a16:creationId xmlns:a16="http://schemas.microsoft.com/office/drawing/2014/main" id="{4C38EA5B-7D69-45D7-BEC7-5345DB6B212F}"/>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530504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98CE2-9444-4FE1-8856-1AA5688CA7FD}"/>
              </a:ext>
            </a:extLst>
          </p:cNvPr>
          <p:cNvSpPr>
            <a:spLocks noGrp="1"/>
          </p:cNvSpPr>
          <p:nvPr>
            <p:ph type="title"/>
          </p:nvPr>
        </p:nvSpPr>
        <p:spPr>
          <a:xfrm>
            <a:off x="812800" y="457201"/>
            <a:ext cx="9448800" cy="487363"/>
          </a:xfrm>
        </p:spPr>
        <p:txBody>
          <a:bodyPr/>
          <a:lstStyle/>
          <a:p>
            <a:r>
              <a:rPr lang="zh-TW" altLang="en-US"/>
              <a:t>按一下以編輯母片標題樣式</a:t>
            </a:r>
          </a:p>
        </p:txBody>
      </p:sp>
      <p:sp>
        <p:nvSpPr>
          <p:cNvPr id="3" name="表格版面配置區 2">
            <a:extLst>
              <a:ext uri="{FF2B5EF4-FFF2-40B4-BE49-F238E27FC236}">
                <a16:creationId xmlns:a16="http://schemas.microsoft.com/office/drawing/2014/main" id="{8F2FAF9F-75B1-4957-B807-BF6F8DF66350}"/>
              </a:ext>
            </a:extLst>
          </p:cNvPr>
          <p:cNvSpPr>
            <a:spLocks noGrp="1"/>
          </p:cNvSpPr>
          <p:nvPr>
            <p:ph type="tbl" idx="1"/>
          </p:nvPr>
        </p:nvSpPr>
        <p:spPr>
          <a:xfrm>
            <a:off x="2235200" y="1295400"/>
            <a:ext cx="9398000" cy="5029200"/>
          </a:xfrm>
        </p:spPr>
        <p:txBody>
          <a:bodyPr/>
          <a:lstStyle/>
          <a:p>
            <a:r>
              <a:rPr lang="zh-TW" altLang="en-US"/>
              <a:t>按一下圖示以新增表格</a:t>
            </a:r>
          </a:p>
        </p:txBody>
      </p:sp>
      <p:sp>
        <p:nvSpPr>
          <p:cNvPr id="4" name="頁尾版面配置區 3">
            <a:extLst>
              <a:ext uri="{FF2B5EF4-FFF2-40B4-BE49-F238E27FC236}">
                <a16:creationId xmlns:a16="http://schemas.microsoft.com/office/drawing/2014/main" id="{2A094AB2-28D0-42DD-80F7-8DBD81264E41}"/>
              </a:ext>
            </a:extLst>
          </p:cNvPr>
          <p:cNvSpPr>
            <a:spLocks noGrp="1"/>
          </p:cNvSpPr>
          <p:nvPr>
            <p:ph type="ftr" sz="quarter" idx="10"/>
          </p:nvPr>
        </p:nvSpPr>
        <p:spPr>
          <a:xfrm>
            <a:off x="8737600" y="6553201"/>
            <a:ext cx="2844800" cy="244475"/>
          </a:xfrm>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9F3B06A0-543C-4BDA-B645-966B2B54AD8F}"/>
              </a:ext>
            </a:extLst>
          </p:cNvPr>
          <p:cNvSpPr>
            <a:spLocks noGrp="1"/>
          </p:cNvSpPr>
          <p:nvPr>
            <p:ph type="sldNum" sz="quarter" idx="11"/>
          </p:nvPr>
        </p:nvSpPr>
        <p:spPr>
          <a:xfrm>
            <a:off x="5588000" y="6534150"/>
            <a:ext cx="1117600" cy="261938"/>
          </a:xfrm>
        </p:spPr>
        <p:txBody>
          <a:bodyPr/>
          <a:lstStyle>
            <a:lvl1pPr>
              <a:defRPr/>
            </a:lvl1pPr>
          </a:lstStyle>
          <a:p>
            <a:fld id="{2CD5F70B-847F-404D-8B3F-873BE2E51CED}" type="slidenum">
              <a:rPr lang="zh-TW" altLang="en-US" smtClean="0"/>
              <a:t>‹#›</a:t>
            </a:fld>
            <a:endParaRPr lang="zh-TW" altLang="en-US"/>
          </a:p>
        </p:txBody>
      </p:sp>
      <p:sp>
        <p:nvSpPr>
          <p:cNvPr id="6" name="日期版面配置區 5">
            <a:extLst>
              <a:ext uri="{FF2B5EF4-FFF2-40B4-BE49-F238E27FC236}">
                <a16:creationId xmlns:a16="http://schemas.microsoft.com/office/drawing/2014/main" id="{B7D767D2-C41C-4E34-BC5F-291FAA1585A2}"/>
              </a:ext>
            </a:extLst>
          </p:cNvPr>
          <p:cNvSpPr>
            <a:spLocks noGrp="1"/>
          </p:cNvSpPr>
          <p:nvPr>
            <p:ph type="dt" sz="half" idx="12"/>
          </p:nvPr>
        </p:nvSpPr>
        <p:spPr>
          <a:xfrm>
            <a:off x="508000" y="6534150"/>
            <a:ext cx="2540000" cy="261938"/>
          </a:xfrm>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2440705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標題及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D0A00A-A300-4BED-B0D4-BC3FA29A9727}"/>
              </a:ext>
            </a:extLst>
          </p:cNvPr>
          <p:cNvSpPr>
            <a:spLocks noGrp="1"/>
          </p:cNvSpPr>
          <p:nvPr>
            <p:ph type="title"/>
          </p:nvPr>
        </p:nvSpPr>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F13A54-0F6C-4451-B19E-5EAEE84134FD}"/>
              </a:ext>
            </a:extLst>
          </p:cNvPr>
          <p:cNvSpPr>
            <a:spLocks noGrp="1"/>
          </p:cNvSpPr>
          <p:nvPr>
            <p:ph type="body"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6CDE19-36AD-4BD8-87AC-FE8F0EDB5803}"/>
              </a:ext>
            </a:extLst>
          </p:cNvPr>
          <p:cNvSpPr>
            <a:spLocks noGrp="1"/>
          </p:cNvSpPr>
          <p:nvPr>
            <p:ph type="dt" sz="half" idx="10"/>
          </p:nvPr>
        </p:nvSpPr>
        <p:spPr/>
        <p:txBody>
          <a:bodyPr/>
          <a:lstStyle/>
          <a:p>
            <a:fld id="{81340367-BAA7-4940-861D-F916C8DE6F42}"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045D946D-E4FA-46DB-ACE4-6ADDF37E74A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A6B787E-0628-4B54-804C-111870C2B5E4}"/>
              </a:ext>
            </a:extLst>
          </p:cNvPr>
          <p:cNvSpPr>
            <a:spLocks noGrp="1"/>
          </p:cNvSpPr>
          <p:nvPr>
            <p:ph type="sldNum" sz="quarter" idx="12"/>
          </p:nvPr>
        </p:nvSpPr>
        <p:spPr/>
        <p:txBody>
          <a:bodyPr/>
          <a:lstStyle/>
          <a:p>
            <a:fld id="{2CD5F70B-847F-404D-8B3F-873BE2E51CED}" type="slidenum">
              <a:rPr lang="zh-TW" altLang="en-US" smtClean="0"/>
              <a:t>‹#›</a:t>
            </a:fld>
            <a:endParaRPr lang="zh-TW" altLang="en-US"/>
          </a:p>
        </p:txBody>
      </p:sp>
    </p:spTree>
    <p:extLst>
      <p:ext uri="{BB962C8B-B14F-4D97-AF65-F5344CB8AC3E}">
        <p14:creationId xmlns:p14="http://schemas.microsoft.com/office/powerpoint/2010/main" val="354418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49B59-F053-4E66-A13D-17DA83195F23}"/>
              </a:ext>
            </a:extLst>
          </p:cNvPr>
          <p:cNvSpPr>
            <a:spLocks noGrp="1"/>
          </p:cNvSpPr>
          <p:nvPr>
            <p:ph type="title"/>
          </p:nvPr>
        </p:nvSpPr>
        <p:spPr>
          <a:xfrm>
            <a:off x="1574800" y="459581"/>
            <a:ext cx="9448800" cy="4873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7F5186E-18E3-4CA8-BB5E-5851A365A3E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71C0630A-726B-4F09-8E30-9FB6E00F72E7}"/>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E704D21D-405B-4F82-9A85-DEEA81E6DC3E}"/>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6" name="日期版面配置區 5">
            <a:extLst>
              <a:ext uri="{FF2B5EF4-FFF2-40B4-BE49-F238E27FC236}">
                <a16:creationId xmlns:a16="http://schemas.microsoft.com/office/drawing/2014/main" id="{8F30569F-EC15-4A72-A7F0-D6A348709A62}"/>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100462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FF8792-D8D6-401A-82A7-12F45E717508}"/>
              </a:ext>
            </a:extLst>
          </p:cNvPr>
          <p:cNvSpPr>
            <a:spLocks noGrp="1"/>
          </p:cNvSpPr>
          <p:nvPr>
            <p:ph type="title"/>
          </p:nvPr>
        </p:nvSpPr>
        <p:spPr>
          <a:xfrm>
            <a:off x="831851" y="1709739"/>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36A21CD-1CB3-4D7A-8916-EE4804222B45}"/>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2D1AF9AC-AD70-42BF-B6F6-DF157D138182}"/>
              </a:ext>
            </a:extLst>
          </p:cNvPr>
          <p:cNvSpPr>
            <a:spLocks noGrp="1"/>
          </p:cNvSpPr>
          <p:nvPr>
            <p:ph type="ftr" sz="quarter" idx="10"/>
          </p:nvPr>
        </p:nvSpPr>
        <p:spPr/>
        <p:txBody>
          <a:bodyPr/>
          <a:lstStyle>
            <a:lvl1pPr>
              <a:defRPr/>
            </a:lvl1pPr>
          </a:lstStyle>
          <a:p>
            <a:endParaRPr lang="zh-TW" altLang="en-US"/>
          </a:p>
        </p:txBody>
      </p:sp>
      <p:sp>
        <p:nvSpPr>
          <p:cNvPr id="5" name="投影片編號版面配置區 4">
            <a:extLst>
              <a:ext uri="{FF2B5EF4-FFF2-40B4-BE49-F238E27FC236}">
                <a16:creationId xmlns:a16="http://schemas.microsoft.com/office/drawing/2014/main" id="{71BD81D9-DE64-4042-8253-143C693F5C25}"/>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6" name="日期版面配置區 5">
            <a:extLst>
              <a:ext uri="{FF2B5EF4-FFF2-40B4-BE49-F238E27FC236}">
                <a16:creationId xmlns:a16="http://schemas.microsoft.com/office/drawing/2014/main" id="{1D41D992-7D9E-4BEA-86B5-725A3C0825CB}"/>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321231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553627-D280-427F-B7B6-73CCB342087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1BE9E1E-9F07-480B-AA1B-C66B49FC4441}"/>
              </a:ext>
            </a:extLst>
          </p:cNvPr>
          <p:cNvSpPr>
            <a:spLocks noGrp="1"/>
          </p:cNvSpPr>
          <p:nvPr>
            <p:ph sz="half" idx="1"/>
          </p:nvPr>
        </p:nvSpPr>
        <p:spPr>
          <a:xfrm>
            <a:off x="2235200" y="1295400"/>
            <a:ext cx="4597400" cy="5029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6BEEE8C-C836-492F-9F4B-050C4EA88CC5}"/>
              </a:ext>
            </a:extLst>
          </p:cNvPr>
          <p:cNvSpPr>
            <a:spLocks noGrp="1"/>
          </p:cNvSpPr>
          <p:nvPr>
            <p:ph sz="half" idx="2"/>
          </p:nvPr>
        </p:nvSpPr>
        <p:spPr>
          <a:xfrm>
            <a:off x="7035800" y="1295400"/>
            <a:ext cx="4597400" cy="5029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50118CAE-0CFC-43B5-BEAF-6C975C7DE73B}"/>
              </a:ext>
            </a:extLst>
          </p:cNvPr>
          <p:cNvSpPr>
            <a:spLocks noGrp="1"/>
          </p:cNvSpPr>
          <p:nvPr>
            <p:ph type="ftr" sz="quarter" idx="10"/>
          </p:nvPr>
        </p:nvSpPr>
        <p:spPr/>
        <p:txBody>
          <a:bodyPr/>
          <a:lstStyle>
            <a:lvl1pPr>
              <a:defRPr/>
            </a:lvl1pPr>
          </a:lstStyle>
          <a:p>
            <a:endParaRPr lang="zh-TW" altLang="en-US"/>
          </a:p>
        </p:txBody>
      </p:sp>
      <p:sp>
        <p:nvSpPr>
          <p:cNvPr id="6" name="投影片編號版面配置區 5">
            <a:extLst>
              <a:ext uri="{FF2B5EF4-FFF2-40B4-BE49-F238E27FC236}">
                <a16:creationId xmlns:a16="http://schemas.microsoft.com/office/drawing/2014/main" id="{FDD0DF90-E2E7-40C7-A2F9-5FA0EDD4CB93}"/>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7" name="日期版面配置區 6">
            <a:extLst>
              <a:ext uri="{FF2B5EF4-FFF2-40B4-BE49-F238E27FC236}">
                <a16:creationId xmlns:a16="http://schemas.microsoft.com/office/drawing/2014/main" id="{3051B066-96FA-43E2-9D3D-57AC472BB25F}"/>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205773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38F89-CF19-4AEB-AC84-484EC0532880}"/>
              </a:ext>
            </a:extLst>
          </p:cNvPr>
          <p:cNvSpPr>
            <a:spLocks noGrp="1"/>
          </p:cNvSpPr>
          <p:nvPr>
            <p:ph type="title"/>
          </p:nvPr>
        </p:nvSpPr>
        <p:spPr>
          <a:xfrm>
            <a:off x="840317" y="365126"/>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2F35EED-B22C-42D7-98E1-DFA042365CA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501316D-387C-4F73-9A13-AB6100CE1009}"/>
              </a:ext>
            </a:extLst>
          </p:cNvPr>
          <p:cNvSpPr>
            <a:spLocks noGrp="1"/>
          </p:cNvSpPr>
          <p:nvPr>
            <p:ph sz="half" idx="2"/>
          </p:nvPr>
        </p:nvSpPr>
        <p:spPr>
          <a:xfrm>
            <a:off x="840318" y="2505075"/>
            <a:ext cx="5158316"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86F0453-539F-4BAC-808B-78DD53BA7BE5}"/>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AB184D2-79E7-4B8B-B306-14DB3A2AFAEB}"/>
              </a:ext>
            </a:extLst>
          </p:cNvPr>
          <p:cNvSpPr>
            <a:spLocks noGrp="1"/>
          </p:cNvSpPr>
          <p:nvPr>
            <p:ph sz="quarter" idx="4"/>
          </p:nvPr>
        </p:nvSpPr>
        <p:spPr>
          <a:xfrm>
            <a:off x="6172200" y="2505075"/>
            <a:ext cx="518371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5471BC02-D203-4468-B7CF-330B3F8AAA3B}"/>
              </a:ext>
            </a:extLst>
          </p:cNvPr>
          <p:cNvSpPr>
            <a:spLocks noGrp="1"/>
          </p:cNvSpPr>
          <p:nvPr>
            <p:ph type="ftr" sz="quarter" idx="10"/>
          </p:nvPr>
        </p:nvSpPr>
        <p:spPr/>
        <p:txBody>
          <a:bodyPr/>
          <a:lstStyle>
            <a:lvl1pPr>
              <a:defRPr/>
            </a:lvl1pPr>
          </a:lstStyle>
          <a:p>
            <a:endParaRPr lang="zh-TW" altLang="en-US"/>
          </a:p>
        </p:txBody>
      </p:sp>
      <p:sp>
        <p:nvSpPr>
          <p:cNvPr id="8" name="投影片編號版面配置區 7">
            <a:extLst>
              <a:ext uri="{FF2B5EF4-FFF2-40B4-BE49-F238E27FC236}">
                <a16:creationId xmlns:a16="http://schemas.microsoft.com/office/drawing/2014/main" id="{647332E0-B4AA-4E2F-AE34-6A50614C48E4}"/>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9" name="日期版面配置區 8">
            <a:extLst>
              <a:ext uri="{FF2B5EF4-FFF2-40B4-BE49-F238E27FC236}">
                <a16:creationId xmlns:a16="http://schemas.microsoft.com/office/drawing/2014/main" id="{AE5EA521-B6A4-43E7-8457-748DCD68118C}"/>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70239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39435B-1B3B-4E81-A74B-ECAD8528D3C3}"/>
              </a:ext>
            </a:extLst>
          </p:cNvPr>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0801978C-E990-477C-A2D6-46375B8474D6}"/>
              </a:ext>
            </a:extLst>
          </p:cNvPr>
          <p:cNvSpPr>
            <a:spLocks noGrp="1"/>
          </p:cNvSpPr>
          <p:nvPr>
            <p:ph type="ftr" sz="quarter" idx="10"/>
          </p:nvPr>
        </p:nvSpPr>
        <p:spPr/>
        <p:txBody>
          <a:bodyPr/>
          <a:lstStyle>
            <a:lvl1pPr>
              <a:defRPr/>
            </a:lvl1pPr>
          </a:lstStyle>
          <a:p>
            <a:endParaRPr lang="zh-TW" altLang="en-US"/>
          </a:p>
        </p:txBody>
      </p:sp>
      <p:sp>
        <p:nvSpPr>
          <p:cNvPr id="4" name="投影片編號版面配置區 3">
            <a:extLst>
              <a:ext uri="{FF2B5EF4-FFF2-40B4-BE49-F238E27FC236}">
                <a16:creationId xmlns:a16="http://schemas.microsoft.com/office/drawing/2014/main" id="{00614DB7-CFA7-4781-A2B4-0011C798FFE7}"/>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5" name="日期版面配置區 4">
            <a:extLst>
              <a:ext uri="{FF2B5EF4-FFF2-40B4-BE49-F238E27FC236}">
                <a16:creationId xmlns:a16="http://schemas.microsoft.com/office/drawing/2014/main" id="{0A76722E-1E43-4EF4-A842-FFDFEB4E0693}"/>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9722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C909FB68-63C7-46DC-ADF7-0E9DCF375E3C}"/>
              </a:ext>
            </a:extLst>
          </p:cNvPr>
          <p:cNvSpPr>
            <a:spLocks noGrp="1"/>
          </p:cNvSpPr>
          <p:nvPr>
            <p:ph type="ftr" sz="quarter" idx="10"/>
          </p:nvPr>
        </p:nvSpPr>
        <p:spPr/>
        <p:txBody>
          <a:bodyPr/>
          <a:lstStyle>
            <a:lvl1pPr>
              <a:defRPr/>
            </a:lvl1pPr>
          </a:lstStyle>
          <a:p>
            <a:endParaRPr lang="zh-TW" altLang="en-US"/>
          </a:p>
        </p:txBody>
      </p:sp>
      <p:sp>
        <p:nvSpPr>
          <p:cNvPr id="3" name="投影片編號版面配置區 2">
            <a:extLst>
              <a:ext uri="{FF2B5EF4-FFF2-40B4-BE49-F238E27FC236}">
                <a16:creationId xmlns:a16="http://schemas.microsoft.com/office/drawing/2014/main" id="{9E576F08-8748-4755-9653-3AFC7BDBE01A}"/>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4" name="日期版面配置區 3">
            <a:extLst>
              <a:ext uri="{FF2B5EF4-FFF2-40B4-BE49-F238E27FC236}">
                <a16:creationId xmlns:a16="http://schemas.microsoft.com/office/drawing/2014/main" id="{7F07A19D-13BE-4B88-8285-977349387047}"/>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111600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7509D-1DD1-4FFB-9649-0734AABE516C}"/>
              </a:ext>
            </a:extLst>
          </p:cNvPr>
          <p:cNvSpPr>
            <a:spLocks noGrp="1"/>
          </p:cNvSpPr>
          <p:nvPr>
            <p:ph type="title"/>
          </p:nvPr>
        </p:nvSpPr>
        <p:spPr>
          <a:xfrm>
            <a:off x="840318" y="457200"/>
            <a:ext cx="393276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5F0E54B-4EC2-4D9D-A1C7-15A7975CED0E}"/>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0DC72E1-6E7B-4D80-B2E7-A4BBEC64A48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C33C98F6-A552-41F7-9509-2C2ADA07F091}"/>
              </a:ext>
            </a:extLst>
          </p:cNvPr>
          <p:cNvSpPr>
            <a:spLocks noGrp="1"/>
          </p:cNvSpPr>
          <p:nvPr>
            <p:ph type="ftr" sz="quarter" idx="10"/>
          </p:nvPr>
        </p:nvSpPr>
        <p:spPr/>
        <p:txBody>
          <a:bodyPr/>
          <a:lstStyle>
            <a:lvl1pPr>
              <a:defRPr/>
            </a:lvl1pPr>
          </a:lstStyle>
          <a:p>
            <a:endParaRPr lang="zh-TW" altLang="en-US"/>
          </a:p>
        </p:txBody>
      </p:sp>
      <p:sp>
        <p:nvSpPr>
          <p:cNvPr id="6" name="投影片編號版面配置區 5">
            <a:extLst>
              <a:ext uri="{FF2B5EF4-FFF2-40B4-BE49-F238E27FC236}">
                <a16:creationId xmlns:a16="http://schemas.microsoft.com/office/drawing/2014/main" id="{E38609B4-2AEF-4D49-A564-305EEB21A3B5}"/>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7" name="日期版面配置區 6">
            <a:extLst>
              <a:ext uri="{FF2B5EF4-FFF2-40B4-BE49-F238E27FC236}">
                <a16:creationId xmlns:a16="http://schemas.microsoft.com/office/drawing/2014/main" id="{18F2119B-B95C-423C-8EAC-EA458D2C32BA}"/>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1054103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CF9541-B815-44B3-BEFD-2F0916EF45EB}"/>
              </a:ext>
            </a:extLst>
          </p:cNvPr>
          <p:cNvSpPr>
            <a:spLocks noGrp="1"/>
          </p:cNvSpPr>
          <p:nvPr>
            <p:ph type="title"/>
          </p:nvPr>
        </p:nvSpPr>
        <p:spPr>
          <a:xfrm>
            <a:off x="840318" y="457200"/>
            <a:ext cx="393276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5A378C6-3530-4887-835F-633A4DD9ADF1}"/>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a:extLst>
              <a:ext uri="{FF2B5EF4-FFF2-40B4-BE49-F238E27FC236}">
                <a16:creationId xmlns:a16="http://schemas.microsoft.com/office/drawing/2014/main" id="{94617267-69DE-44A7-BEE1-E1E8098E363B}"/>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E456DF1C-187D-4486-B9E2-3CEA19EA0D0A}"/>
              </a:ext>
            </a:extLst>
          </p:cNvPr>
          <p:cNvSpPr>
            <a:spLocks noGrp="1"/>
          </p:cNvSpPr>
          <p:nvPr>
            <p:ph type="ftr" sz="quarter" idx="10"/>
          </p:nvPr>
        </p:nvSpPr>
        <p:spPr/>
        <p:txBody>
          <a:bodyPr/>
          <a:lstStyle>
            <a:lvl1pPr>
              <a:defRPr/>
            </a:lvl1pPr>
          </a:lstStyle>
          <a:p>
            <a:endParaRPr lang="zh-TW" altLang="en-US"/>
          </a:p>
        </p:txBody>
      </p:sp>
      <p:sp>
        <p:nvSpPr>
          <p:cNvPr id="6" name="投影片編號版面配置區 5">
            <a:extLst>
              <a:ext uri="{FF2B5EF4-FFF2-40B4-BE49-F238E27FC236}">
                <a16:creationId xmlns:a16="http://schemas.microsoft.com/office/drawing/2014/main" id="{23055362-451D-4897-9B62-1675F836B79F}"/>
              </a:ext>
            </a:extLst>
          </p:cNvPr>
          <p:cNvSpPr>
            <a:spLocks noGrp="1"/>
          </p:cNvSpPr>
          <p:nvPr>
            <p:ph type="sldNum" sz="quarter" idx="11"/>
          </p:nvPr>
        </p:nvSpPr>
        <p:spPr/>
        <p:txBody>
          <a:bodyPr/>
          <a:lstStyle>
            <a:lvl1pPr>
              <a:defRPr/>
            </a:lvl1pPr>
          </a:lstStyle>
          <a:p>
            <a:fld id="{2CD5F70B-847F-404D-8B3F-873BE2E51CED}" type="slidenum">
              <a:rPr lang="zh-TW" altLang="en-US" smtClean="0"/>
              <a:t>‹#›</a:t>
            </a:fld>
            <a:endParaRPr lang="zh-TW" altLang="en-US"/>
          </a:p>
        </p:txBody>
      </p:sp>
      <p:sp>
        <p:nvSpPr>
          <p:cNvPr id="7" name="日期版面配置區 6">
            <a:extLst>
              <a:ext uri="{FF2B5EF4-FFF2-40B4-BE49-F238E27FC236}">
                <a16:creationId xmlns:a16="http://schemas.microsoft.com/office/drawing/2014/main" id="{0384D2E8-32C1-4675-81B7-2DAC778AA619}"/>
              </a:ext>
            </a:extLst>
          </p:cNvPr>
          <p:cNvSpPr>
            <a:spLocks noGrp="1"/>
          </p:cNvSpPr>
          <p:nvPr>
            <p:ph type="dt" sz="half" idx="12"/>
          </p:nvPr>
        </p:nvSpPr>
        <p:spPr/>
        <p:txBody>
          <a:bodyPr/>
          <a:lstStyle>
            <a:lvl1pPr>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400394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126" name="Object 102">
            <a:extLst>
              <a:ext uri="{FF2B5EF4-FFF2-40B4-BE49-F238E27FC236}">
                <a16:creationId xmlns:a16="http://schemas.microsoft.com/office/drawing/2014/main" id="{37A1017A-F9D7-487D-893E-544292143DD2}"/>
              </a:ext>
            </a:extLst>
          </p:cNvPr>
          <p:cNvGraphicFramePr>
            <a:graphicFrameLocks noChangeAspect="1"/>
          </p:cNvGraphicFramePr>
          <p:nvPr/>
        </p:nvGraphicFramePr>
        <p:xfrm>
          <a:off x="0" y="0"/>
          <a:ext cx="2438400" cy="6858000"/>
        </p:xfrm>
        <a:graphic>
          <a:graphicData uri="http://schemas.openxmlformats.org/presentationml/2006/ole">
            <mc:AlternateContent xmlns:mc="http://schemas.openxmlformats.org/markup-compatibility/2006">
              <mc:Choice xmlns:v="urn:schemas-microsoft-com:vml" Requires="v">
                <p:oleObj name="Image" r:id="rId15" imgW="3301587" imgH="9752381" progId="Photoshop.Image.7">
                  <p:embed/>
                </p:oleObj>
              </mc:Choice>
              <mc:Fallback>
                <p:oleObj name="Image" r:id="rId15" imgW="3301587" imgH="9752381" progId="Photoshop.Image.7">
                  <p:embed/>
                  <p:pic>
                    <p:nvPicPr>
                      <p:cNvPr id="1126" name="Object 102">
                        <a:extLst>
                          <a:ext uri="{FF2B5EF4-FFF2-40B4-BE49-F238E27FC236}">
                            <a16:creationId xmlns:a16="http://schemas.microsoft.com/office/drawing/2014/main" id="{37A1017A-F9D7-487D-893E-544292143D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384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3">
            <a:extLst>
              <a:ext uri="{FF2B5EF4-FFF2-40B4-BE49-F238E27FC236}">
                <a16:creationId xmlns:a16="http://schemas.microsoft.com/office/drawing/2014/main" id="{E25C3B92-4AA7-44B1-ACC8-17C1396037E1}"/>
              </a:ext>
            </a:extLst>
          </p:cNvPr>
          <p:cNvSpPr>
            <a:spLocks noGrp="1" noChangeArrowheads="1"/>
          </p:cNvSpPr>
          <p:nvPr>
            <p:ph type="body" idx="1"/>
          </p:nvPr>
        </p:nvSpPr>
        <p:spPr bwMode="gray">
          <a:xfrm>
            <a:off x="2235200" y="1295400"/>
            <a:ext cx="9398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029" name="Rectangle 5">
            <a:extLst>
              <a:ext uri="{FF2B5EF4-FFF2-40B4-BE49-F238E27FC236}">
                <a16:creationId xmlns:a16="http://schemas.microsoft.com/office/drawing/2014/main" id="{DFCC0035-5879-46C6-B841-959E644061F2}"/>
              </a:ext>
            </a:extLst>
          </p:cNvPr>
          <p:cNvSpPr>
            <a:spLocks noGrp="1" noChangeArrowheads="1"/>
          </p:cNvSpPr>
          <p:nvPr>
            <p:ph type="ftr" sz="quarter" idx="3"/>
          </p:nvPr>
        </p:nvSpPr>
        <p:spPr bwMode="gray">
          <a:xfrm>
            <a:off x="8737600" y="6553201"/>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0">
                <a:ea typeface="新細明體" panose="02020500000000000000" pitchFamily="18" charset="-120"/>
              </a:defRPr>
            </a:lvl1pPr>
          </a:lstStyle>
          <a:p>
            <a:endParaRPr lang="zh-TW" altLang="en-US"/>
          </a:p>
        </p:txBody>
      </p:sp>
      <p:sp>
        <p:nvSpPr>
          <p:cNvPr id="1030" name="Rectangle 6">
            <a:extLst>
              <a:ext uri="{FF2B5EF4-FFF2-40B4-BE49-F238E27FC236}">
                <a16:creationId xmlns:a16="http://schemas.microsoft.com/office/drawing/2014/main" id="{EBC209A6-99F6-4A6A-A953-67A591949CDD}"/>
              </a:ext>
            </a:extLst>
          </p:cNvPr>
          <p:cNvSpPr>
            <a:spLocks noGrp="1" noChangeArrowheads="1"/>
          </p:cNvSpPr>
          <p:nvPr>
            <p:ph type="sldNum" sz="quarter" idx="4"/>
          </p:nvPr>
        </p:nvSpPr>
        <p:spPr bwMode="gray">
          <a:xfrm>
            <a:off x="5588000" y="6534150"/>
            <a:ext cx="11176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0">
                <a:ea typeface="新細明體" panose="02020500000000000000" pitchFamily="18" charset="-120"/>
              </a:defRPr>
            </a:lvl1pPr>
          </a:lstStyle>
          <a:p>
            <a:fld id="{2CD5F70B-847F-404D-8B3F-873BE2E51CED}" type="slidenum">
              <a:rPr lang="zh-TW" altLang="en-US" smtClean="0"/>
              <a:t>‹#›</a:t>
            </a:fld>
            <a:endParaRPr lang="zh-TW" altLang="en-US"/>
          </a:p>
        </p:txBody>
      </p:sp>
      <p:sp>
        <p:nvSpPr>
          <p:cNvPr id="1026" name="Rectangle 2">
            <a:extLst>
              <a:ext uri="{FF2B5EF4-FFF2-40B4-BE49-F238E27FC236}">
                <a16:creationId xmlns:a16="http://schemas.microsoft.com/office/drawing/2014/main" id="{AFE67178-BD7F-45A0-88D0-0EDAAC964A83}"/>
              </a:ext>
            </a:extLst>
          </p:cNvPr>
          <p:cNvSpPr>
            <a:spLocks noGrp="1" noChangeArrowheads="1"/>
          </p:cNvSpPr>
          <p:nvPr>
            <p:ph type="title"/>
          </p:nvPr>
        </p:nvSpPr>
        <p:spPr bwMode="gray">
          <a:xfrm>
            <a:off x="812800" y="457201"/>
            <a:ext cx="94488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1028" name="Rectangle 4">
            <a:extLst>
              <a:ext uri="{FF2B5EF4-FFF2-40B4-BE49-F238E27FC236}">
                <a16:creationId xmlns:a16="http://schemas.microsoft.com/office/drawing/2014/main" id="{7C2923F2-3451-4F5D-8B88-A306685BF490}"/>
              </a:ext>
            </a:extLst>
          </p:cNvPr>
          <p:cNvSpPr>
            <a:spLocks noGrp="1" noChangeArrowheads="1"/>
          </p:cNvSpPr>
          <p:nvPr>
            <p:ph type="dt" sz="half" idx="2"/>
          </p:nvPr>
        </p:nvSpPr>
        <p:spPr bwMode="gray">
          <a:xfrm>
            <a:off x="508000" y="6534150"/>
            <a:ext cx="2540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0">
                <a:ea typeface="新細明體" panose="02020500000000000000" pitchFamily="18" charset="-120"/>
              </a:defRPr>
            </a:lvl1pPr>
          </a:lstStyle>
          <a:p>
            <a:fld id="{81340367-BAA7-4940-861D-F916C8DE6F42}" type="datetimeFigureOut">
              <a:rPr lang="zh-TW" altLang="en-US" smtClean="0"/>
              <a:t>2023/6/30</a:t>
            </a:fld>
            <a:endParaRPr lang="zh-TW" altLang="en-US"/>
          </a:p>
        </p:txBody>
      </p:sp>
    </p:spTree>
    <p:extLst>
      <p:ext uri="{BB962C8B-B14F-4D97-AF65-F5344CB8AC3E}">
        <p14:creationId xmlns:p14="http://schemas.microsoft.com/office/powerpoint/2010/main" val="17225382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1" fontAlgn="base" hangingPunct="1">
        <a:spcBef>
          <a:spcPct val="0"/>
        </a:spcBef>
        <a:spcAft>
          <a:spcPct val="0"/>
        </a:spcAft>
        <a:defRPr sz="3200" b="1" kern="1200">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panose="020B0604020202020204" pitchFamily="34" charset="0"/>
        </a:defRPr>
      </a:lvl2pPr>
      <a:lvl3pPr algn="l" rtl="0" eaLnBrk="1" fontAlgn="base" hangingPunct="1">
        <a:spcBef>
          <a:spcPct val="0"/>
        </a:spcBef>
        <a:spcAft>
          <a:spcPct val="0"/>
        </a:spcAft>
        <a:defRPr sz="3200" b="1">
          <a:solidFill>
            <a:schemeClr val="tx2"/>
          </a:solidFill>
          <a:latin typeface="Arial" panose="020B0604020202020204" pitchFamily="34" charset="0"/>
        </a:defRPr>
      </a:lvl3pPr>
      <a:lvl4pPr algn="l" rtl="0" eaLnBrk="1" fontAlgn="base" hangingPunct="1">
        <a:spcBef>
          <a:spcPct val="0"/>
        </a:spcBef>
        <a:spcAft>
          <a:spcPct val="0"/>
        </a:spcAft>
        <a:defRPr sz="3200" b="1">
          <a:solidFill>
            <a:schemeClr val="tx2"/>
          </a:solidFill>
          <a:latin typeface="Arial" panose="020B0604020202020204" pitchFamily="34" charset="0"/>
        </a:defRPr>
      </a:lvl4pPr>
      <a:lvl5pPr algn="l" rtl="0" eaLnBrk="1" fontAlgn="base" hangingPunct="1">
        <a:spcBef>
          <a:spcPct val="0"/>
        </a:spcBef>
        <a:spcAft>
          <a:spcPct val="0"/>
        </a:spcAft>
        <a:defRPr sz="3200" b="1">
          <a:solidFill>
            <a:schemeClr val="tx2"/>
          </a:solidFill>
          <a:latin typeface="Arial" panose="020B0604020202020204" pitchFamily="34" charset="0"/>
        </a:defRPr>
      </a:lvl5pPr>
      <a:lvl6pPr marL="457200" algn="l" rtl="0" eaLnBrk="1" fontAlgn="base" hangingPunct="1">
        <a:spcBef>
          <a:spcPct val="0"/>
        </a:spcBef>
        <a:spcAft>
          <a:spcPct val="0"/>
        </a:spcAft>
        <a:defRPr sz="3200" b="1">
          <a:solidFill>
            <a:schemeClr val="tx2"/>
          </a:solidFill>
          <a:latin typeface="Arial" panose="020B0604020202020204" pitchFamily="34" charset="0"/>
        </a:defRPr>
      </a:lvl6pPr>
      <a:lvl7pPr marL="914400" algn="l" rtl="0" eaLnBrk="1" fontAlgn="base" hangingPunct="1">
        <a:spcBef>
          <a:spcPct val="0"/>
        </a:spcBef>
        <a:spcAft>
          <a:spcPct val="0"/>
        </a:spcAft>
        <a:defRPr sz="3200" b="1">
          <a:solidFill>
            <a:schemeClr val="tx2"/>
          </a:solidFill>
          <a:latin typeface="Arial" panose="020B0604020202020204" pitchFamily="34" charset="0"/>
        </a:defRPr>
      </a:lvl7pPr>
      <a:lvl8pPr marL="1371600" algn="l" rtl="0" eaLnBrk="1" fontAlgn="base" hangingPunct="1">
        <a:spcBef>
          <a:spcPct val="0"/>
        </a:spcBef>
        <a:spcAft>
          <a:spcPct val="0"/>
        </a:spcAft>
        <a:defRPr sz="3200" b="1">
          <a:solidFill>
            <a:schemeClr val="tx2"/>
          </a:solidFill>
          <a:latin typeface="Arial" panose="020B0604020202020204" pitchFamily="34" charset="0"/>
        </a:defRPr>
      </a:lvl8pPr>
      <a:lvl9pPr marL="1828800" algn="l" rtl="0" eaLnBrk="1" fontAlgn="base" hangingPunct="1">
        <a:spcBef>
          <a:spcPct val="0"/>
        </a:spcBef>
        <a:spcAft>
          <a:spcPct val="0"/>
        </a:spcAft>
        <a:defRPr sz="3200" b="1">
          <a:solidFill>
            <a:schemeClr val="tx2"/>
          </a:solidFill>
          <a:latin typeface="Arial" panose="020B0604020202020204" pitchFamily="34" charset="0"/>
        </a:defRPr>
      </a:lvl9pPr>
    </p:titleStyle>
    <p:bodyStyle>
      <a:lvl1pPr marL="342900" indent="-342900" algn="just" rtl="0" eaLnBrk="1" fontAlgn="base" hangingPunct="1">
        <a:spcBef>
          <a:spcPct val="20000"/>
        </a:spcBef>
        <a:spcAft>
          <a:spcPct val="0"/>
        </a:spcAft>
        <a:buClr>
          <a:schemeClr val="tx2"/>
        </a:buClr>
        <a:buFont typeface="Wingdings" panose="05000000000000000000" pitchFamily="2" charset="2"/>
        <a:buChar char="v"/>
        <a:defRPr sz="2400" kern="1200">
          <a:solidFill>
            <a:schemeClr val="tx1"/>
          </a:solidFill>
          <a:latin typeface="+mn-lt"/>
          <a:ea typeface="+mn-ea"/>
          <a:cs typeface="+mn-cs"/>
        </a:defRPr>
      </a:lvl1pPr>
      <a:lvl2pPr marL="742950" indent="-285750" algn="just" rtl="0" eaLnBrk="1" fontAlgn="base" hangingPunct="1">
        <a:spcBef>
          <a:spcPct val="20000"/>
        </a:spcBef>
        <a:spcAft>
          <a:spcPct val="0"/>
        </a:spcAft>
        <a:buClr>
          <a:schemeClr val="accent1"/>
        </a:buClr>
        <a:buFont typeface="Wingdings" panose="05000000000000000000" pitchFamily="2" charset="2"/>
        <a:buChar char="§"/>
        <a:defRPr sz="2200" kern="1200">
          <a:solidFill>
            <a:schemeClr val="tx1"/>
          </a:solidFill>
          <a:latin typeface="+mn-lt"/>
          <a:ea typeface="+mn-ea"/>
          <a:cs typeface="+mn-cs"/>
        </a:defRPr>
      </a:lvl2pPr>
      <a:lvl3pPr marL="1143000" indent="-228600" algn="just" rtl="0" eaLnBrk="1" fontAlgn="base" hangingPunct="1">
        <a:spcBef>
          <a:spcPct val="20000"/>
        </a:spcBef>
        <a:spcAft>
          <a:spcPct val="0"/>
        </a:spcAft>
        <a:buClr>
          <a:schemeClr val="accent2"/>
        </a:buClr>
        <a:buChar char="•"/>
        <a:defRPr kern="1200">
          <a:solidFill>
            <a:schemeClr val="tx1"/>
          </a:solidFill>
          <a:latin typeface="+mn-lt"/>
          <a:ea typeface="+mn-ea"/>
          <a:cs typeface="+mn-cs"/>
        </a:defRPr>
      </a:lvl3pPr>
      <a:lvl4pPr marL="1600200" indent="-228600" algn="just" rtl="0" eaLnBrk="1" fontAlgn="base" hangingPunct="1">
        <a:spcBef>
          <a:spcPct val="20000"/>
        </a:spcBef>
        <a:spcAft>
          <a:spcPct val="0"/>
        </a:spcAft>
        <a:buChar char="–"/>
        <a:defRPr sz="1600" kern="1200">
          <a:solidFill>
            <a:schemeClr val="tx1"/>
          </a:solidFill>
          <a:latin typeface="+mn-lt"/>
          <a:ea typeface="+mn-ea"/>
          <a:cs typeface="+mn-cs"/>
        </a:defRPr>
      </a:lvl4pPr>
      <a:lvl5pPr marL="2057400" indent="-228600" algn="just"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upport.office.com/zh-TW/article/CONVERT-%E5%87%BD%E6%95%B8-d785bef1-808e-4aac-bdcd-666c810f9af2?ui=zh-TW&amp;rs=zh-TW&amp;ad=TW"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Samples/&#24314;&#31435;&#21205;&#24907;&#22294;&#34920;.xlsx" TargetMode="Externa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Samples/&#24314;&#31435;&#21205;&#24907;&#22294;&#34920;.xlsx" TargetMode="Externa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Samples/&#36939;&#31639;&#21015;&#34920;-&#20061;&#20061;&#20056;&#27861;&#34920;_&#33836;&#24180;&#26310;.xls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Samples/&#24314;&#31435;&#21205;&#24907;&#22294;&#34920;.xls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Samples/&#32291;&#24066;&#19979;&#25289;&#36984;&#21934;-officeset&#20989;&#25976;.xlsx" TargetMode="External"/><Relationship Id="rId2" Type="http://schemas.openxmlformats.org/officeDocument/2006/relationships/hyperlink" Target="Samples/&#22522;&#26412;&#36039;&#26009;&#34920;&#21934;.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Samples/&#22235;&#38542;&#36984;&#21934;&#27169;&#22411;.xls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Samples/&#19971;&#24425;&#28689;&#24067;.xlsm" TargetMode="External"/><Relationship Id="rId2" Type="http://schemas.openxmlformats.org/officeDocument/2006/relationships/hyperlink" Target="Samples/&#20351;&#29992;&#20844;&#24335;&#25645;&#37197;&#26781;&#20214;&#24335;&#26684;&#24335;&#35373;&#23450;.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8IduttDKZp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hyperlink" Target="Samples/&#39135;&#29289;&#29105;&#37327;&#34920;.xlsx"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Samples/&#22294;&#29255;&#36984;&#21934;2.xlsx" TargetMode="External"/><Relationship Id="rId4" Type="http://schemas.openxmlformats.org/officeDocument/2006/relationships/diagramQuickStyle" Target="../diagrams/quickStyle1.xml"/><Relationship Id="rId9" Type="http://schemas.openxmlformats.org/officeDocument/2006/relationships/hyperlink" Target="Samples/&#24288;&#21830;&#23458;&#25142;&#36984;&#21934;&#31684;&#20363;.xlsx"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Samples/&#20786;&#23384;&#26684;&#30340;&#21443;&#29031;&#20301;&#32622;.xls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Samples/&#22522;&#37329;.xlsx"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ometers.info/tw/" TargetMode="External"/><Relationship Id="rId2" Type="http://schemas.openxmlformats.org/officeDocument/2006/relationships/hyperlink" Target="https://www.largitdata.com/blog_detail/20190304" TargetMode="Externa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hyperlink" Target="Samples/&#36880;&#23383;&#31295;_&#35336;&#31639;&#23383;&#25976;.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Samples/&#39135;&#29289;&#29105;&#37327;&#34920;.xlsx"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upport.office.com/zh-hk/article/Excel-%E7%9A%84%E8%A6%8F%E6%A0%BC%E5%8F%8A%E9%99%90%E5%88%B6-ca36e2dc-1f09-4620-b726-67c00b05040f?ui=zh-TW&amp;rs=zh-HK&amp;ad=H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_&#22522;&#26412;&#36939;&#31639;.xlsx"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hyperlink" Target="Samples/&#39135;&#29289;&#29105;&#37327;&#34920;.xlsx"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1drv.ms/x/s!As2doj1NXJX9ke9-mX9tVqr3A3MjRA?e=dnKUUp" TargetMode="External"/><Relationship Id="rId2" Type="http://schemas.openxmlformats.org/officeDocument/2006/relationships/hyperlink" Target="https://support.microsoft.com/en-us/office/collaborate-on-excel-workbooks-at-the-same-time-with-co-authoring-7152aa8b-b791-414c-a3bb-3024e46fb104"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Samples/&#26085;&#35352;&#24115;&#27166;&#32016;&#20998;&#26512;_&#25613;&#30410;&#34920;&#25033;&#29992;.xlsx"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Samples/&#39135;&#29289;&#29105;&#37327;&#34920;.xlsx"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18.png"/><Relationship Id="rId4" Type="http://schemas.openxmlformats.org/officeDocument/2006/relationships/hyperlink" Target="Samples/&#39135;&#29289;&#29105;&#37327;&#34920;.xlsx"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Samples/&#39135;&#29289;&#29105;&#37327;&#34920;.xlsx"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hyperlink" Target="Samples/&#39135;&#29289;&#29105;&#37327;&#34920;.xlsx"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hyperlink" Target="Samples/&#39135;&#29289;&#29105;&#37327;&#34920;.xlsx" TargetMode="External"/><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Samples/&#20491;&#20154;&#25910;&#25903;&#29702;&#36001;.xlsx" TargetMode="External"/><Relationship Id="rId5" Type="http://schemas.openxmlformats.org/officeDocument/2006/relationships/image" Target="../media/image18.png"/><Relationship Id="rId4" Type="http://schemas.openxmlformats.org/officeDocument/2006/relationships/hyperlink" Target="Samples/&#39135;&#29289;&#29105;&#37327;&#34920;.xlsx"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support.office.com/zh-hk/article/%E9%81%B8%E5%8F%96%E5%B7%A5%E4%BD%9C%E8%A1%A8%E4%B8%8A%E7%9A%84%E5%84%B2%E5%AD%98%E6%A0%BC%E3%80%81%E7%AF%84%E5%9C%8D%E3%80%81%E5%88%97%E6%88%96%E6%AC%84-6dc8a03a-fb80-4454-922e-965eb48a6d25?ui=zh-TW&amp;rs=zh-HK&amp;ad=HK"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Samples/hotkey-excel.docx"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Samples/_&#28165;&#21934;.xlsx"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Samples/Excel&#31532;&#19968;&#22530;.xl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35069;&#20316;&#24180;&#26310;.xlsx"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hyperlink" Target="Samples/&#20154;&#20107;&#36039;&#26009;.xlsx"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24037;&#20316;&#26085;&#22577;&#34920;.xls" TargetMode="Externa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Samples/&#24037;&#20316;&#26085;&#22577;&#34920;.doc"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20491;&#20154;&#25910;&#25903;&#29702;&#36001;.xlsx"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hyperlink" Target="https://www.businesstoday.com.tw/article/category/80407/post/201903260012/"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26032;&#22294;&#34920;-&#28689;&#24067;&#22294;.xlsx" TargetMode="External"/><Relationship Id="rId1" Type="http://schemas.openxmlformats.org/officeDocument/2006/relationships/slideLayout" Target="../slideLayouts/slideLayout6.xml"/><Relationship Id="rId5" Type="http://schemas.openxmlformats.org/officeDocument/2006/relationships/image" Target="../media/image68.png"/><Relationship Id="rId4" Type="http://schemas.microsoft.com/office/2014/relationships/chartEx" Target="../charts/chartEx1.xml"/></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samples/&#33274;&#21271;&#24066;&#25919;&#24220;&#21508;&#27231;&#38364;&#32113;&#35336;&#22294;&#34920;&#35069;&#20316;&#25033;&#34892;&#27880;&#24847;&#20107;&#38917;.doc" TargetMode="External"/><Relationship Id="rId7"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oleObject" Target="../embeddings/oleObject2.bin"/><Relationship Id="rId10" Type="http://schemas.openxmlformats.org/officeDocument/2006/relationships/image" Target="../media/image71.png"/><Relationship Id="rId4" Type="http://schemas.openxmlformats.org/officeDocument/2006/relationships/hyperlink" Target="Samples/&#32113;&#35336;&#22294;&#34920;&#31684;&#20363;-&#26356;&#26032;.xlsx" TargetMode="External"/><Relationship Id="rId9"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Samples/&#27700;&#26524;&#37559;&#21806;&#32113;&#35336;.xls"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Samples/&#32113;&#35336;&#22294;&#34920;.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Samples/&#28040;&#36027;&#32773;&#29289;&#20729;&#25351;&#25976;&#28466;&#36300;&#29575;.xlsx"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9.xml"/><Relationship Id="rId7" Type="http://schemas.openxmlformats.org/officeDocument/2006/relationships/hyperlink" Target="Samples/&#32113;&#35336;&#22294;.xlsx" TargetMode="Externa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6.xml.rels><?xml version="1.0" encoding="UTF-8" standalone="yes"?>
<Relationships xmlns="http://schemas.openxmlformats.org/package/2006/relationships"><Relationship Id="rId2" Type="http://schemas.openxmlformats.org/officeDocument/2006/relationships/hyperlink" Target="https://support.office.com/zh-hk/article/%E8%AE%8A%E6%9B%B4%E5%9C%96%E8%A1%A8%E4%B8%AD%E7%9A%84%E5%BA%A7%E6%A8%99%E8%BB%B8%E6%A8%99%E7%B1%A4-2355f3ef-d609-4e21-9537-552f0c81d435"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upport.office.com/zh-hk/article/%E8%AE%8A%E6%9B%B4%E5%9C%96%E8%A1%A8%E4%B8%AD%E7%9A%84%E5%BA%A7%E6%A8%99%E8%BB%B8%E6%A8%99%E7%B1%A4-2355f3ef-d609-4e21-9537-552f0c81d435"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Samples/&#32113;&#35336;&#22294;.xlsx"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ngxi-stat.com/excel-error-ba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hyperlink" Target="Samples/_&#22522;&#26412;&#36939;&#31639;.xlsx"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Samples/1.&#30452;&#26781;&#22294;&#33287;&#30452;&#26781;&#25240;&#32218;&#22294;.xlsx" TargetMode="External"/><Relationship Id="rId1" Type="http://schemas.openxmlformats.org/officeDocument/2006/relationships/slideLayout" Target="../slideLayouts/slideLayout2.xml"/><Relationship Id="rId4" Type="http://schemas.openxmlformats.org/officeDocument/2006/relationships/hyperlink" Target="Samples/2.&#22294;&#26696;&#22635;&#28415;&#30452;&#26781;&#22294;.xlsx"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Samples/3.&#22291;&#24418;&#22294;&#33287;&#23376;&#27597;&#22294;&#24418;&#22294;.xlsx"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Samples/&#24314;&#31435;&#21205;&#24907;&#22294;&#34920;.xlsx" TargetMode="Externa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hyperlink" Target="Samples/&#33274;&#21271;&#24066;&#25919;&#24220;&#21508;&#27231;&#38364;&#32113;&#35336;&#22294;&#34920;&#35069;&#20316;&#25033;&#34892;&#27880;&#24847;&#20107;&#38917;.doc"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Samples/&#22686;&#30410;&#38598;-&#20998;&#26512;&#24037;&#20855;&#31665;&#36852;&#27512;&#26041;&#27861;.xls" TargetMode="Externa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5AD78B-7878-4AFE-B698-4773FE28C175}"/>
              </a:ext>
            </a:extLst>
          </p:cNvPr>
          <p:cNvSpPr>
            <a:spLocks noGrp="1"/>
          </p:cNvSpPr>
          <p:nvPr>
            <p:ph type="ctrTitle"/>
          </p:nvPr>
        </p:nvSpPr>
        <p:spPr>
          <a:xfrm>
            <a:off x="2488367" y="2092037"/>
            <a:ext cx="8992433" cy="942975"/>
          </a:xfrm>
        </p:spPr>
        <p:txBody>
          <a:bodyPr/>
          <a:lstStyle/>
          <a:p>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全方位大數據智能實務應用班</a:t>
            </a:r>
            <a:r>
              <a:rPr lang="en-US" altLang="zh-TW"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a:t>
            </a:r>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0</a:t>
            </a:r>
            <a:r>
              <a:rPr lang="en-US" altLang="zh-TW"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1</a:t>
            </a:r>
            <a:r>
              <a:rPr lang="zh-TW" altLang="en-US" b="1" dirty="0">
                <a:ln w="10160">
                  <a:solidFill>
                    <a:schemeClr val="bg1"/>
                  </a:solidFill>
                  <a:prstDash val="solid"/>
                </a:ln>
                <a:solidFill>
                  <a:schemeClr val="accent5">
                    <a:lumMod val="25000"/>
                  </a:schemeClr>
                </a:solidFill>
                <a:effectLst>
                  <a:outerShdw blurRad="38100" dist="22860" dir="5400000" algn="tl" rotWithShape="0">
                    <a:srgbClr val="000000">
                      <a:alpha val="30000"/>
                    </a:srgbClr>
                  </a:outerShdw>
                </a:effectLst>
              </a:rPr>
              <a:t>期</a:t>
            </a:r>
          </a:p>
        </p:txBody>
      </p:sp>
      <p:sp>
        <p:nvSpPr>
          <p:cNvPr id="5" name="副標題 4">
            <a:extLst>
              <a:ext uri="{FF2B5EF4-FFF2-40B4-BE49-F238E27FC236}">
                <a16:creationId xmlns:a16="http://schemas.microsoft.com/office/drawing/2014/main" id="{597D3E22-0B36-4EFD-945D-7E0144633AE1}"/>
              </a:ext>
            </a:extLst>
          </p:cNvPr>
          <p:cNvSpPr>
            <a:spLocks noGrp="1"/>
          </p:cNvSpPr>
          <p:nvPr>
            <p:ph type="subTitle" idx="1"/>
          </p:nvPr>
        </p:nvSpPr>
        <p:spPr>
          <a:xfrm>
            <a:off x="8977441" y="5348855"/>
            <a:ext cx="2503359" cy="804474"/>
          </a:xfrm>
        </p:spPr>
        <p:txBody>
          <a:bodyPr/>
          <a:lstStyle/>
          <a:p>
            <a:pPr algn="l"/>
            <a:r>
              <a:rPr lang="zh-TW" altLang="en-US" sz="2400" dirty="0">
                <a:solidFill>
                  <a:srgbClr val="FFFF00"/>
                </a:solidFill>
              </a:rPr>
              <a:t>蘇孟緯</a:t>
            </a:r>
            <a:endParaRPr lang="en-US" altLang="zh-TW" sz="2400" dirty="0">
              <a:solidFill>
                <a:srgbClr val="FFFF00"/>
              </a:solidFill>
            </a:endParaRPr>
          </a:p>
          <a:p>
            <a:pPr algn="l"/>
            <a:r>
              <a:rPr lang="en-US" altLang="zh-TW" dirty="0">
                <a:solidFill>
                  <a:srgbClr val="FFFF00"/>
                </a:solidFill>
              </a:rPr>
              <a:t>allensu80@gmail.com</a:t>
            </a:r>
            <a:endParaRPr lang="zh-TW" altLang="en-US" dirty="0">
              <a:solidFill>
                <a:srgbClr val="FFFF00"/>
              </a:solidFill>
            </a:endParaRPr>
          </a:p>
        </p:txBody>
      </p:sp>
      <p:sp>
        <p:nvSpPr>
          <p:cNvPr id="7" name="文字方塊 6">
            <a:extLst>
              <a:ext uri="{FF2B5EF4-FFF2-40B4-BE49-F238E27FC236}">
                <a16:creationId xmlns:a16="http://schemas.microsoft.com/office/drawing/2014/main" id="{8AF2299C-9175-40ED-B2E4-2B0FF8AA257E}"/>
              </a:ext>
            </a:extLst>
          </p:cNvPr>
          <p:cNvSpPr txBox="1"/>
          <p:nvPr/>
        </p:nvSpPr>
        <p:spPr>
          <a:xfrm>
            <a:off x="3775647" y="464829"/>
            <a:ext cx="7099091" cy="830997"/>
          </a:xfrm>
          <a:prstGeom prst="rect">
            <a:avLst/>
          </a:prstGeom>
          <a:noFill/>
        </p:spPr>
        <p:txBody>
          <a:bodyPr wrap="square">
            <a:spAutoFit/>
          </a:bodyPr>
          <a:lstStyle/>
          <a:p>
            <a:pPr algn="ctr"/>
            <a:r>
              <a:rPr lang="zh-TW" altLang="en-US" sz="2800" i="0" spc="50" dirty="0">
                <a:ln w="0"/>
                <a:solidFill>
                  <a:schemeClr val="bg2"/>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勞動部勞動力發展署產業人才投資方案</a:t>
            </a:r>
            <a:endParaRPr lang="en-US" altLang="zh-TW" sz="2800" i="0" spc="50" dirty="0">
              <a:ln w="0"/>
              <a:solidFill>
                <a:schemeClr val="bg2"/>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endParaRPr>
          </a:p>
          <a:p>
            <a:pPr algn="ctr"/>
            <a:r>
              <a:rPr lang="en-US" altLang="zh-TW"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(112</a:t>
            </a:r>
            <a:r>
              <a:rPr lang="zh-TW" altLang="en-US"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年</a:t>
            </a:r>
            <a:r>
              <a:rPr lang="en-US" altLang="zh-TW" sz="2000" i="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rPr>
              <a:t>)</a:t>
            </a:r>
            <a:endParaRPr lang="zh-TW" altLang="en-US" sz="2000" spc="50" dirty="0">
              <a:ln w="0"/>
              <a:solidFill>
                <a:schemeClr val="accent6">
                  <a:lumMod val="40000"/>
                  <a:lumOff val="60000"/>
                </a:schemeClr>
              </a:solidFill>
              <a:effectLst>
                <a:innerShdw blurRad="63500" dist="50800" dir="13500000">
                  <a:srgbClr val="000000">
                    <a:alpha val="50000"/>
                  </a:srgbClr>
                </a:innerShdw>
              </a:effectLst>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FFA58989-755A-4123-AE7F-105B1577FF0E}"/>
              </a:ext>
            </a:extLst>
          </p:cNvPr>
          <p:cNvSpPr txBox="1"/>
          <p:nvPr/>
        </p:nvSpPr>
        <p:spPr>
          <a:xfrm>
            <a:off x="6580682" y="3083937"/>
            <a:ext cx="839449" cy="1107996"/>
          </a:xfrm>
          <a:prstGeom prst="rect">
            <a:avLst/>
          </a:prstGeom>
          <a:noFill/>
        </p:spPr>
        <p:txBody>
          <a:bodyPr wrap="square" rtlCol="0">
            <a:spAutoFit/>
          </a:bodyPr>
          <a:lstStyle/>
          <a:p>
            <a:pPr algn="ctr"/>
            <a:r>
              <a:rPr lang="en-US" altLang="zh-TW" sz="6600" dirty="0">
                <a:solidFill>
                  <a:schemeClr val="accent6">
                    <a:lumMod val="60000"/>
                    <a:lumOff val="40000"/>
                  </a:schemeClr>
                </a:solidFill>
                <a:latin typeface="Algerian" panose="04020705040A02060702" pitchFamily="82" charset="0"/>
              </a:rPr>
              <a:t>1</a:t>
            </a:r>
            <a:endParaRPr lang="zh-TW" altLang="en-US" sz="6600" dirty="0">
              <a:solidFill>
                <a:schemeClr val="accent6">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2323717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試算表觀念六</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什麼是函數？</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温度的攝氏與華氏如何</a:t>
            </a:r>
            <a:r>
              <a:rPr lang="zh-TW" altLang="en-US" sz="3200" dirty="0">
                <a:latin typeface="微軟正黑體" panose="020B0604030504040204" pitchFamily="34" charset="-120"/>
                <a:ea typeface="微軟正黑體" panose="020B0604030504040204" pitchFamily="34" charset="-120"/>
                <a:hlinkClick r:id="rId2"/>
              </a:rPr>
              <a:t>轉換</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a:lnSpc>
                <a:spcPct val="250000"/>
              </a:lnSpc>
            </a:pPr>
            <a:endParaRPr lang="zh-TW" altLang="en-US"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FA959704-984E-41CC-8583-12D4CBADABAE}"/>
              </a:ext>
            </a:extLst>
          </p:cNvPr>
          <p:cNvSpPr>
            <a:spLocks noGrp="1"/>
          </p:cNvSpPr>
          <p:nvPr>
            <p:ph type="sldNum" sz="quarter" idx="11"/>
          </p:nvPr>
        </p:nvSpPr>
        <p:spPr/>
        <p:txBody>
          <a:bodyPr/>
          <a:lstStyle/>
          <a:p>
            <a:fld id="{87CAF551-3FC8-4EFA-ACE3-4527B0F4D963}" type="slidenum">
              <a:rPr lang="zh-TW" altLang="en-US" smtClean="0"/>
              <a:pPr/>
              <a:t>10</a:t>
            </a:fld>
            <a:endParaRPr lang="zh-TW" altLang="en-US"/>
          </a:p>
        </p:txBody>
      </p:sp>
      <p:pic>
        <p:nvPicPr>
          <p:cNvPr id="2050" name="Picture 2" descr="PIG在劍橋英語詞典中的解釋及翻譯">
            <a:extLst>
              <a:ext uri="{FF2B5EF4-FFF2-40B4-BE49-F238E27FC236}">
                <a16:creationId xmlns:a16="http://schemas.microsoft.com/office/drawing/2014/main" id="{B98B6FD7-EFAD-8FAF-6CE1-9BEA7BF1A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162" y="4708810"/>
            <a:ext cx="1424134" cy="13030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DA canned pork | Community Food Bank of San Benito County">
            <a:extLst>
              <a:ext uri="{FF2B5EF4-FFF2-40B4-BE49-F238E27FC236}">
                <a16:creationId xmlns:a16="http://schemas.microsoft.com/office/drawing/2014/main" id="{465398F8-8C10-48F0-D1F8-F12C7A756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3416" y="4534867"/>
            <a:ext cx="1971906" cy="14770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LLER USA | CNC machine tools for metal-cutting">
            <a:extLst>
              <a:ext uri="{FF2B5EF4-FFF2-40B4-BE49-F238E27FC236}">
                <a16:creationId xmlns:a16="http://schemas.microsoft.com/office/drawing/2014/main" id="{F1A0332D-7247-464E-7FD0-AA928FFE0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6386" y="3750672"/>
            <a:ext cx="3045416" cy="304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470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線性迴歸公式</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0" indent="0">
                  <a:buNone/>
                </a:pPr>
                <a14:m>
                  <m:oMathPara xmlns:m="http://schemas.openxmlformats.org/officeDocument/2006/math">
                    <m:oMathParaPr>
                      <m:jc m:val="center"/>
                    </m:oMathParaPr>
                    <m:oMath xmlns:m="http://schemas.openxmlformats.org/officeDocument/2006/math">
                      <m:r>
                        <a:rPr lang="en-US" altLang="zh-TW" smtClean="0">
                          <a:latin typeface="Cambria Math" panose="02040503050406030204" pitchFamily="18" charset="0"/>
                        </a:rPr>
                        <m:t>𝑌</m:t>
                      </m:r>
                      <m:r>
                        <a:rPr lang="en-US" altLang="zh-TW" smtClean="0">
                          <a:latin typeface="Cambria Math" panose="02040503050406030204" pitchFamily="18" charset="0"/>
                        </a:rPr>
                        <m:t>=7.25×</m:t>
                      </m:r>
                      <m:r>
                        <a:rPr lang="en-US" altLang="zh-TW" smtClean="0">
                          <a:latin typeface="Cambria Math" panose="02040503050406030204" pitchFamily="18" charset="0"/>
                        </a:rPr>
                        <m:t>𝑥</m:t>
                      </m:r>
                      <m:r>
                        <a:rPr lang="en-US" altLang="zh-TW" smtClean="0">
                          <a:latin typeface="Cambria Math" panose="02040503050406030204" pitchFamily="18" charset="0"/>
                        </a:rPr>
                        <m:t>1+</m:t>
                      </m:r>
                      <m:d>
                        <m:dPr>
                          <m:ctrlPr>
                            <a:rPr lang="en-US" altLang="zh-TW" i="1" smtClean="0">
                              <a:latin typeface="Cambria Math" panose="02040503050406030204" pitchFamily="18" charset="0"/>
                            </a:rPr>
                          </m:ctrlPr>
                        </m:dPr>
                        <m:e>
                          <m:r>
                            <a:rPr lang="en-US" altLang="zh-TW" smtClean="0">
                              <a:latin typeface="Cambria Math" panose="02040503050406030204" pitchFamily="18" charset="0"/>
                            </a:rPr>
                            <m:t>−4.2×</m:t>
                          </m:r>
                          <m:r>
                            <a:rPr lang="en-US" altLang="zh-TW" smtClean="0">
                              <a:latin typeface="Cambria Math" panose="02040503050406030204" pitchFamily="18" charset="0"/>
                            </a:rPr>
                            <m:t>𝑥</m:t>
                          </m:r>
                          <m:r>
                            <a:rPr lang="en-US" altLang="zh-TW" smtClean="0">
                              <a:latin typeface="Cambria Math" panose="02040503050406030204" pitchFamily="18" charset="0"/>
                            </a:rPr>
                            <m:t>2</m:t>
                          </m:r>
                        </m:e>
                      </m:d>
                      <m:r>
                        <a:rPr lang="en-US" altLang="zh-TW" smtClean="0">
                          <a:latin typeface="Cambria Math" panose="02040503050406030204" pitchFamily="18" charset="0"/>
                        </a:rPr>
                        <m:t>+1.38×</m:t>
                      </m:r>
                      <m:r>
                        <a:rPr lang="en-US" altLang="zh-TW" smtClean="0">
                          <a:latin typeface="Cambria Math" panose="02040503050406030204" pitchFamily="18" charset="0"/>
                        </a:rPr>
                        <m:t>𝑥</m:t>
                      </m:r>
                      <m:r>
                        <a:rPr lang="en-US" altLang="zh-TW" smtClean="0">
                          <a:latin typeface="Cambria Math" panose="02040503050406030204" pitchFamily="18" charset="0"/>
                        </a:rPr>
                        <m:t>3</m:t>
                      </m:r>
                    </m:oMath>
                  </m:oMathPara>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1"/>
          </p:nvPr>
        </p:nvSpPr>
        <p:spPr/>
        <p:txBody>
          <a:bodyPr/>
          <a:lstStyle/>
          <a:p>
            <a:fld id="{FE9371A9-040B-4BE3-96E0-B9A7EEF05EB6}" type="slidenum">
              <a:rPr lang="zh-TW" altLang="en-US" smtClean="0"/>
              <a:pPr/>
              <a:t>100</a:t>
            </a:fld>
            <a:endParaRPr lang="zh-TW" alt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487" y="2698757"/>
            <a:ext cx="4715566" cy="249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1641" y="2698757"/>
            <a:ext cx="3684840" cy="1507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87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ctr"/>
            <a:r>
              <a:rPr lang="zh-TW" altLang="en-US" dirty="0">
                <a:solidFill>
                  <a:srgbClr val="FF0000"/>
                </a:solidFill>
              </a:rPr>
              <a:t>動態圖表</a:t>
            </a:r>
          </a:p>
        </p:txBody>
      </p:sp>
      <p:sp>
        <p:nvSpPr>
          <p:cNvPr id="4" name="文字版面配置區 3"/>
          <p:cNvSpPr>
            <a:spLocks noGrp="1"/>
          </p:cNvSpPr>
          <p:nvPr>
            <p:ph type="body" idx="1"/>
          </p:nvPr>
        </p:nvSpPr>
        <p:spPr/>
        <p:txBody>
          <a:bodyPr/>
          <a:lstStyle/>
          <a:p>
            <a:pPr algn="ctr"/>
            <a:r>
              <a:rPr lang="zh-TW" altLang="en-US" dirty="0"/>
              <a:t>活用統計圖</a:t>
            </a:r>
          </a:p>
        </p:txBody>
      </p:sp>
      <p:sp>
        <p:nvSpPr>
          <p:cNvPr id="6" name="投影片編號版面配置區 5"/>
          <p:cNvSpPr>
            <a:spLocks noGrp="1"/>
          </p:cNvSpPr>
          <p:nvPr>
            <p:ph type="sldNum" sz="quarter" idx="11"/>
          </p:nvPr>
        </p:nvSpPr>
        <p:spPr/>
        <p:txBody>
          <a:bodyPr/>
          <a:lstStyle/>
          <a:p>
            <a:fld id="{9C7C0F71-B289-4166-AB04-AC8781DC0DC5}" type="slidenum">
              <a:rPr lang="zh-TW" altLang="en-US" smtClean="0"/>
              <a:t>101</a:t>
            </a:fld>
            <a:endParaRPr lang="zh-TW" altLang="en-US"/>
          </a:p>
        </p:txBody>
      </p:sp>
    </p:spTree>
    <p:extLst>
      <p:ext uri="{BB962C8B-B14F-4D97-AF65-F5344CB8AC3E}">
        <p14:creationId xmlns:p14="http://schemas.microsoft.com/office/powerpoint/2010/main" val="522007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有關動態圖表</a:t>
            </a:r>
          </a:p>
        </p:txBody>
      </p:sp>
      <p:sp>
        <p:nvSpPr>
          <p:cNvPr id="4" name="內容版面配置區 3"/>
          <p:cNvSpPr>
            <a:spLocks noGrp="1"/>
          </p:cNvSpPr>
          <p:nvPr>
            <p:ph idx="1"/>
          </p:nvPr>
        </p:nvSpPr>
        <p:spPr/>
        <p:txBody>
          <a:bodyPr/>
          <a:lstStyle/>
          <a:p>
            <a:pPr marL="0" indent="0" algn="just">
              <a:lnSpc>
                <a:spcPct val="150000"/>
              </a:lnSpc>
              <a:buNone/>
            </a:pPr>
            <a:r>
              <a:rPr lang="zh-TW" altLang="en-US" sz="2800" dirty="0"/>
              <a:t>建立好一個圖表之後， 只要選到任一資料數列，即會在資料編輯列出現</a:t>
            </a:r>
            <a:r>
              <a:rPr lang="en-US" altLang="zh-TW" sz="2800" dirty="0"/>
              <a:t>SERIES</a:t>
            </a:r>
            <a:r>
              <a:rPr lang="zh-TW" altLang="en-US" sz="2800" dirty="0"/>
              <a:t>公式，不過，此</a:t>
            </a:r>
            <a:r>
              <a:rPr lang="en-US" altLang="zh-TW" sz="2800" dirty="0"/>
              <a:t>SERIES</a:t>
            </a:r>
            <a:r>
              <a:rPr lang="zh-TW" altLang="en-US" sz="2800" dirty="0"/>
              <a:t>函數不能單獨在一工作表的儲存格中使用，它僅是提供給圖表使用，我們可修改公式中的相關引數，以變更圖表內容</a:t>
            </a:r>
          </a:p>
        </p:txBody>
      </p:sp>
      <p:sp>
        <p:nvSpPr>
          <p:cNvPr id="6" name="投影片編號版面配置區 5"/>
          <p:cNvSpPr>
            <a:spLocks noGrp="1"/>
          </p:cNvSpPr>
          <p:nvPr>
            <p:ph type="sldNum" sz="quarter" idx="11"/>
          </p:nvPr>
        </p:nvSpPr>
        <p:spPr/>
        <p:txBody>
          <a:bodyPr/>
          <a:lstStyle/>
          <a:p>
            <a:fld id="{9C7C0F71-B289-4166-AB04-AC8781DC0DC5}" type="slidenum">
              <a:rPr lang="zh-TW" altLang="en-US" smtClean="0"/>
              <a:t>102</a:t>
            </a:fld>
            <a:endParaRPr lang="zh-TW" altLang="en-US"/>
          </a:p>
        </p:txBody>
      </p:sp>
    </p:spTree>
    <p:extLst>
      <p:ext uri="{BB962C8B-B14F-4D97-AF65-F5344CB8AC3E}">
        <p14:creationId xmlns:p14="http://schemas.microsoft.com/office/powerpoint/2010/main" val="31597213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圖表使用的</a:t>
            </a:r>
            <a:r>
              <a:rPr lang="en-US" altLang="zh-TW" dirty="0"/>
              <a:t>SERIES</a:t>
            </a:r>
            <a:r>
              <a:rPr lang="zh-TW" altLang="en-US" dirty="0"/>
              <a:t>函數</a:t>
            </a:r>
          </a:p>
        </p:txBody>
      </p:sp>
      <p:sp>
        <p:nvSpPr>
          <p:cNvPr id="7" name="投影片編號版面配置區 6"/>
          <p:cNvSpPr>
            <a:spLocks noGrp="1"/>
          </p:cNvSpPr>
          <p:nvPr>
            <p:ph type="sldNum" sz="quarter" idx="11"/>
          </p:nvPr>
        </p:nvSpPr>
        <p:spPr/>
        <p:txBody>
          <a:bodyPr/>
          <a:lstStyle/>
          <a:p>
            <a:fld id="{9C7C0F71-B289-4166-AB04-AC8781DC0DC5}" type="slidenum">
              <a:rPr lang="zh-TW" altLang="en-US" smtClean="0"/>
              <a:pPr/>
              <a:t>103</a:t>
            </a:fld>
            <a:endParaRPr lang="zh-TW" altLang="en-US"/>
          </a:p>
        </p:txBody>
      </p:sp>
      <p:pic>
        <p:nvPicPr>
          <p:cNvPr id="5"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3564" y="1700808"/>
            <a:ext cx="8524875"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hlinkClick r:id="rId2" action="ppaction://hlinkfile"/>
            <a:extLst>
              <a:ext uri="{FF2B5EF4-FFF2-40B4-BE49-F238E27FC236}">
                <a16:creationId xmlns:a16="http://schemas.microsoft.com/office/drawing/2014/main" id="{A336EC1F-0240-4C94-87E1-5895A08931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0825178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a:t>SERIES</a:t>
            </a:r>
            <a:r>
              <a:rPr lang="zh-TW" altLang="en-US"/>
              <a:t>函數</a:t>
            </a:r>
            <a:endParaRPr lang="zh-TW" altLang="en-US" dirty="0"/>
          </a:p>
        </p:txBody>
      </p:sp>
      <p:sp>
        <p:nvSpPr>
          <p:cNvPr id="4" name="內容版面配置區 3"/>
          <p:cNvSpPr>
            <a:spLocks noGrp="1"/>
          </p:cNvSpPr>
          <p:nvPr>
            <p:ph idx="1"/>
          </p:nvPr>
        </p:nvSpPr>
        <p:spPr/>
        <p:txBody>
          <a:bodyPr/>
          <a:lstStyle/>
          <a:p>
            <a:pPr marL="0" indent="0">
              <a:buNone/>
            </a:pPr>
            <a:r>
              <a:rPr lang="zh-TW" altLang="en-US"/>
              <a:t>語法：</a:t>
            </a:r>
            <a:r>
              <a:rPr lang="en-US" altLang="zh-TW"/>
              <a:t>SERIES(</a:t>
            </a:r>
            <a:r>
              <a:rPr lang="zh-TW" altLang="en-US"/>
              <a:t>數列名稱</a:t>
            </a:r>
            <a:r>
              <a:rPr lang="en-US" altLang="zh-TW"/>
              <a:t>,</a:t>
            </a:r>
            <a:r>
              <a:rPr lang="zh-TW" altLang="en-US"/>
              <a:t>類別標籤</a:t>
            </a:r>
            <a:r>
              <a:rPr lang="en-US" altLang="zh-TW"/>
              <a:t>,</a:t>
            </a:r>
            <a:r>
              <a:rPr lang="zh-TW" altLang="en-US"/>
              <a:t>數列數值</a:t>
            </a:r>
            <a:r>
              <a:rPr lang="en-US" altLang="zh-TW"/>
              <a:t>,</a:t>
            </a:r>
            <a:r>
              <a:rPr lang="zh-TW" altLang="en-US"/>
              <a:t>數列順序</a:t>
            </a:r>
            <a:r>
              <a:rPr lang="en-US" altLang="zh-TW"/>
              <a:t>)</a:t>
            </a:r>
          </a:p>
          <a:p>
            <a:pPr marL="457200" lvl="1" indent="0">
              <a:lnSpc>
                <a:spcPct val="150000"/>
              </a:lnSpc>
              <a:buNone/>
            </a:pPr>
            <a:r>
              <a:rPr lang="en-US" altLang="zh-TW"/>
              <a:t>[</a:t>
            </a:r>
            <a:r>
              <a:rPr lang="zh-TW" altLang="en-US"/>
              <a:t>引數</a:t>
            </a:r>
            <a:r>
              <a:rPr lang="en-US" altLang="zh-TW"/>
              <a:t>]</a:t>
            </a:r>
            <a:r>
              <a:rPr lang="zh-TW" altLang="en-US"/>
              <a:t>：</a:t>
            </a:r>
          </a:p>
          <a:p>
            <a:pPr lvl="2">
              <a:lnSpc>
                <a:spcPct val="150000"/>
              </a:lnSpc>
            </a:pPr>
            <a:r>
              <a:rPr lang="zh-TW" altLang="en-US" sz="2400" b="1"/>
              <a:t>數列名稱 </a:t>
            </a:r>
            <a:r>
              <a:rPr lang="zh-TW" altLang="en-US" sz="2400"/>
              <a:t>圖表中數列名稱， 會出現在圖例中</a:t>
            </a:r>
          </a:p>
          <a:p>
            <a:pPr lvl="2">
              <a:lnSpc>
                <a:spcPct val="150000"/>
              </a:lnSpc>
            </a:pPr>
            <a:r>
              <a:rPr lang="zh-TW" altLang="en-US" sz="2400" b="1"/>
              <a:t>類別標籤 </a:t>
            </a:r>
            <a:r>
              <a:rPr lang="zh-TW" altLang="en-US" sz="2400"/>
              <a:t>出現在類別座標軸上的標籤</a:t>
            </a:r>
          </a:p>
          <a:p>
            <a:pPr lvl="2">
              <a:lnSpc>
                <a:spcPct val="150000"/>
              </a:lnSpc>
            </a:pPr>
            <a:r>
              <a:rPr lang="zh-TW" altLang="en-US" sz="2400" b="1"/>
              <a:t>數列數值 </a:t>
            </a:r>
            <a:r>
              <a:rPr lang="zh-TW" altLang="en-US" sz="2400"/>
              <a:t>用來繪製圖表的數值</a:t>
            </a:r>
          </a:p>
          <a:p>
            <a:pPr lvl="2">
              <a:lnSpc>
                <a:spcPct val="150000"/>
              </a:lnSpc>
            </a:pPr>
            <a:r>
              <a:rPr lang="zh-TW" altLang="en-US" sz="2400" b="1"/>
              <a:t>數列順序 </a:t>
            </a:r>
            <a:r>
              <a:rPr lang="zh-TW" altLang="en-US" sz="2400"/>
              <a:t>數列的繪圖順序</a:t>
            </a:r>
            <a:endParaRPr lang="zh-TW" altLang="en-US" sz="2400" dirty="0"/>
          </a:p>
        </p:txBody>
      </p:sp>
      <p:sp>
        <p:nvSpPr>
          <p:cNvPr id="6" name="投影片編號版面配置區 5"/>
          <p:cNvSpPr>
            <a:spLocks noGrp="1"/>
          </p:cNvSpPr>
          <p:nvPr>
            <p:ph type="sldNum" sz="quarter" idx="11"/>
          </p:nvPr>
        </p:nvSpPr>
        <p:spPr/>
        <p:txBody>
          <a:bodyPr/>
          <a:lstStyle/>
          <a:p>
            <a:fld id="{9C7C0F71-B289-4166-AB04-AC8781DC0DC5}" type="slidenum">
              <a:rPr lang="zh-TW" altLang="en-US" smtClean="0"/>
              <a:pPr/>
              <a:t>104</a:t>
            </a:fld>
            <a:endParaRPr lang="zh-TW" altLang="en-US"/>
          </a:p>
        </p:txBody>
      </p:sp>
    </p:spTree>
    <p:extLst>
      <p:ext uri="{BB962C8B-B14F-4D97-AF65-F5344CB8AC3E}">
        <p14:creationId xmlns:p14="http://schemas.microsoft.com/office/powerpoint/2010/main" val="10561143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4800" y="459581"/>
            <a:ext cx="9448800" cy="487363"/>
          </a:xfrm>
        </p:spPr>
        <p:txBody>
          <a:bodyPr/>
          <a:lstStyle/>
          <a:p>
            <a:r>
              <a:rPr lang="en-US" altLang="en-US" dirty="0" err="1"/>
              <a:t>動態圖表的處理</a:t>
            </a:r>
            <a:endParaRPr lang="zh-TW" altLang="en-US" dirty="0"/>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2555099766"/>
              </p:ext>
            </p:extLst>
          </p:nvPr>
        </p:nvGraphicFramePr>
        <p:xfrm>
          <a:off x="2235200" y="1295400"/>
          <a:ext cx="9398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投影片編號版面配置區 5"/>
          <p:cNvSpPr>
            <a:spLocks noGrp="1"/>
          </p:cNvSpPr>
          <p:nvPr>
            <p:ph type="sldNum" sz="quarter" idx="11"/>
          </p:nvPr>
        </p:nvSpPr>
        <p:spPr>
          <a:xfrm>
            <a:off x="5588000" y="6534150"/>
            <a:ext cx="1117600" cy="261938"/>
          </a:xfrm>
        </p:spPr>
        <p:txBody>
          <a:bodyPr/>
          <a:lstStyle/>
          <a:p>
            <a:fld id="{9C7C0F71-B289-4166-AB04-AC8781DC0DC5}" type="slidenum">
              <a:rPr lang="zh-TW" altLang="en-US" smtClean="0"/>
              <a:pPr/>
              <a:t>105</a:t>
            </a:fld>
            <a:endParaRPr lang="zh-TW" altLang="en-US"/>
          </a:p>
        </p:txBody>
      </p:sp>
    </p:spTree>
    <p:extLst>
      <p:ext uri="{BB962C8B-B14F-4D97-AF65-F5344CB8AC3E}">
        <p14:creationId xmlns:p14="http://schemas.microsoft.com/office/powerpoint/2010/main" val="2432343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zh-TW" dirty="0"/>
              <a:t>自動更新的處理方式</a:t>
            </a:r>
            <a:endParaRPr lang="zh-TW" altLang="en-US" dirty="0"/>
          </a:p>
        </p:txBody>
      </p:sp>
      <p:graphicFrame>
        <p:nvGraphicFramePr>
          <p:cNvPr id="5" name="內容版面配置區 4"/>
          <p:cNvGraphicFramePr>
            <a:graphicFrameLocks noGrp="1"/>
          </p:cNvGraphicFramePr>
          <p:nvPr>
            <p:ph idx="1"/>
          </p:nvPr>
        </p:nvGraphicFramePr>
        <p:xfrm>
          <a:off x="2222500" y="1489869"/>
          <a:ext cx="7747000" cy="3878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投影片編號版面配置區 6"/>
          <p:cNvSpPr>
            <a:spLocks noGrp="1"/>
          </p:cNvSpPr>
          <p:nvPr>
            <p:ph type="sldNum" sz="quarter" idx="11"/>
          </p:nvPr>
        </p:nvSpPr>
        <p:spPr/>
        <p:txBody>
          <a:bodyPr/>
          <a:lstStyle/>
          <a:p>
            <a:fld id="{9C7C0F71-B289-4166-AB04-AC8781DC0DC5}" type="slidenum">
              <a:rPr lang="zh-TW" altLang="en-US" smtClean="0"/>
              <a:t>106</a:t>
            </a:fld>
            <a:endParaRPr lang="zh-TW" altLang="en-US"/>
          </a:p>
        </p:txBody>
      </p:sp>
    </p:spTree>
    <p:extLst>
      <p:ext uri="{BB962C8B-B14F-4D97-AF65-F5344CB8AC3E}">
        <p14:creationId xmlns:p14="http://schemas.microsoft.com/office/powerpoint/2010/main" val="1007760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zh-TW"/>
              <a:t>自動更新</a:t>
            </a:r>
            <a:r>
              <a:rPr lang="zh-TW" altLang="en-US"/>
              <a:t>範例演練</a:t>
            </a:r>
            <a:endParaRPr lang="zh-TW" altLang="en-US" dirty="0"/>
          </a:p>
        </p:txBody>
      </p:sp>
      <p:sp>
        <p:nvSpPr>
          <p:cNvPr id="8" name="投影片編號版面配置區 7"/>
          <p:cNvSpPr>
            <a:spLocks noGrp="1"/>
          </p:cNvSpPr>
          <p:nvPr>
            <p:ph type="sldNum" sz="quarter" idx="11"/>
          </p:nvPr>
        </p:nvSpPr>
        <p:spPr/>
        <p:txBody>
          <a:bodyPr/>
          <a:lstStyle/>
          <a:p>
            <a:fld id="{9C7C0F71-B289-4166-AB04-AC8781DC0DC5}" type="slidenum">
              <a:rPr lang="zh-TW" altLang="en-US" smtClean="0"/>
              <a:pPr/>
              <a:t>107</a:t>
            </a:fld>
            <a:endParaRPr lang="zh-TW" altLang="en-US"/>
          </a:p>
        </p:txBody>
      </p:sp>
      <p:pic>
        <p:nvPicPr>
          <p:cNvPr id="3074"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9275" y="1358602"/>
            <a:ext cx="855345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橢圓 4"/>
          <p:cNvSpPr/>
          <p:nvPr/>
        </p:nvSpPr>
        <p:spPr>
          <a:xfrm>
            <a:off x="7680176" y="1358602"/>
            <a:ext cx="648072" cy="3422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9192344" y="1358602"/>
            <a:ext cx="648072" cy="3422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61983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en-US" dirty="0"/>
              <a:t>手</a:t>
            </a:r>
            <a:r>
              <a:rPr lang="zh-TW" altLang="zh-TW" dirty="0"/>
              <a:t>動式的處理方式</a:t>
            </a:r>
          </a:p>
        </p:txBody>
      </p:sp>
      <p:graphicFrame>
        <p:nvGraphicFramePr>
          <p:cNvPr id="5" name="內容版面配置區 4"/>
          <p:cNvGraphicFramePr>
            <a:graphicFrameLocks noGrp="1"/>
          </p:cNvGraphicFramePr>
          <p:nvPr>
            <p:ph idx="1"/>
          </p:nvPr>
        </p:nvGraphicFramePr>
        <p:xfrm>
          <a:off x="2222500" y="2247901"/>
          <a:ext cx="7747000" cy="3878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p:cNvSpPr>
            <a:spLocks noGrp="1"/>
          </p:cNvSpPr>
          <p:nvPr>
            <p:ph type="sldNum" sz="quarter" idx="11"/>
          </p:nvPr>
        </p:nvSpPr>
        <p:spPr/>
        <p:txBody>
          <a:bodyPr/>
          <a:lstStyle/>
          <a:p>
            <a:fld id="{9C7C0F71-B289-4166-AB04-AC8781DC0DC5}" type="slidenum">
              <a:rPr lang="zh-TW" altLang="en-US" smtClean="0"/>
              <a:t>108</a:t>
            </a:fld>
            <a:endParaRPr lang="zh-TW" altLang="en-US"/>
          </a:p>
        </p:txBody>
      </p:sp>
    </p:spTree>
    <p:extLst>
      <p:ext uri="{BB962C8B-B14F-4D97-AF65-F5344CB8AC3E}">
        <p14:creationId xmlns:p14="http://schemas.microsoft.com/office/powerpoint/2010/main" val="2185789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手</a:t>
            </a:r>
            <a:r>
              <a:rPr lang="zh-TW" altLang="zh-TW" dirty="0"/>
              <a:t>動更新</a:t>
            </a:r>
            <a:r>
              <a:rPr lang="zh-TW" altLang="en-US" dirty="0"/>
              <a:t>範例演練</a:t>
            </a:r>
          </a:p>
        </p:txBody>
      </p:sp>
      <p:sp>
        <p:nvSpPr>
          <p:cNvPr id="3" name="投影片編號版面配置區 2"/>
          <p:cNvSpPr>
            <a:spLocks noGrp="1"/>
          </p:cNvSpPr>
          <p:nvPr>
            <p:ph type="sldNum" sz="quarter" idx="11"/>
          </p:nvPr>
        </p:nvSpPr>
        <p:spPr/>
        <p:txBody>
          <a:bodyPr/>
          <a:lstStyle/>
          <a:p>
            <a:fld id="{9C7C0F71-B289-4166-AB04-AC8781DC0DC5}" type="slidenum">
              <a:rPr lang="zh-TW" altLang="en-US" smtClean="0"/>
              <a:pPr/>
              <a:t>109</a:t>
            </a:fld>
            <a:endParaRPr lang="zh-TW" altLang="en-US"/>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75620" y="1391579"/>
            <a:ext cx="6840760" cy="526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橢圓 6"/>
          <p:cNvSpPr/>
          <p:nvPr/>
        </p:nvSpPr>
        <p:spPr>
          <a:xfrm>
            <a:off x="3359696" y="3551579"/>
            <a:ext cx="864096" cy="55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279642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試算表觀念七</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如何一次編修兩張以上的工作表？</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可以一次將多張工作表全部設定保護嗎？</a:t>
            </a:r>
          </a:p>
        </p:txBody>
      </p:sp>
      <p:sp>
        <p:nvSpPr>
          <p:cNvPr id="6" name="投影片編號版面配置區 5">
            <a:extLst>
              <a:ext uri="{FF2B5EF4-FFF2-40B4-BE49-F238E27FC236}">
                <a16:creationId xmlns:a16="http://schemas.microsoft.com/office/drawing/2014/main" id="{0E61E8D9-01A1-4C2C-9F35-349F414E78A3}"/>
              </a:ext>
            </a:extLst>
          </p:cNvPr>
          <p:cNvSpPr>
            <a:spLocks noGrp="1"/>
          </p:cNvSpPr>
          <p:nvPr>
            <p:ph type="sldNum" sz="quarter" idx="11"/>
          </p:nvPr>
        </p:nvSpPr>
        <p:spPr/>
        <p:txBody>
          <a:bodyPr/>
          <a:lstStyle/>
          <a:p>
            <a:fld id="{87CAF551-3FC8-4EFA-ACE3-4527B0F4D963}" type="slidenum">
              <a:rPr lang="zh-TW" altLang="en-US" smtClean="0"/>
              <a:pPr/>
              <a:t>11</a:t>
            </a:fld>
            <a:endParaRPr lang="zh-TW" altLang="en-US"/>
          </a:p>
        </p:txBody>
      </p:sp>
    </p:spTree>
    <p:extLst>
      <p:ext uri="{BB962C8B-B14F-4D97-AF65-F5344CB8AC3E}">
        <p14:creationId xmlns:p14="http://schemas.microsoft.com/office/powerpoint/2010/main" val="3148015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B0656B4-B628-4038-BCC9-DE7876E8A2BD}"/>
              </a:ext>
            </a:extLst>
          </p:cNvPr>
          <p:cNvSpPr>
            <a:spLocks noGrp="1"/>
          </p:cNvSpPr>
          <p:nvPr>
            <p:ph type="title"/>
          </p:nvPr>
        </p:nvSpPr>
        <p:spPr/>
        <p:txBody>
          <a:bodyPr/>
          <a:lstStyle/>
          <a:p>
            <a:r>
              <a:rPr lang="zh-TW" altLang="en-US" dirty="0"/>
              <a:t>建立甘特圖</a:t>
            </a:r>
          </a:p>
        </p:txBody>
      </p:sp>
      <p:sp>
        <p:nvSpPr>
          <p:cNvPr id="6" name="投影片編號版面配置區 5">
            <a:extLst>
              <a:ext uri="{FF2B5EF4-FFF2-40B4-BE49-F238E27FC236}">
                <a16:creationId xmlns:a16="http://schemas.microsoft.com/office/drawing/2014/main" id="{CF87C3F3-24C2-4834-8A61-8CEDAA2B9F0F}"/>
              </a:ext>
            </a:extLst>
          </p:cNvPr>
          <p:cNvSpPr>
            <a:spLocks noGrp="1"/>
          </p:cNvSpPr>
          <p:nvPr>
            <p:ph type="sldNum" sz="quarter" idx="11"/>
          </p:nvPr>
        </p:nvSpPr>
        <p:spPr/>
        <p:txBody>
          <a:bodyPr/>
          <a:lstStyle/>
          <a:p>
            <a:fld id="{FE9371A9-040B-4BE3-96E0-B9A7EEF05EB6}" type="slidenum">
              <a:rPr lang="zh-TW" altLang="en-US" smtClean="0"/>
              <a:t>110</a:t>
            </a:fld>
            <a:endParaRPr lang="zh-TW" altLang="en-US"/>
          </a:p>
        </p:txBody>
      </p:sp>
      <p:graphicFrame>
        <p:nvGraphicFramePr>
          <p:cNvPr id="5" name="圖表 4">
            <a:extLst>
              <a:ext uri="{FF2B5EF4-FFF2-40B4-BE49-F238E27FC236}">
                <a16:creationId xmlns:a16="http://schemas.microsoft.com/office/drawing/2014/main" id="{00000000-0008-0000-0900-000003000000}"/>
              </a:ext>
            </a:extLst>
          </p:cNvPr>
          <p:cNvGraphicFramePr>
            <a:graphicFrameLocks/>
          </p:cNvGraphicFramePr>
          <p:nvPr>
            <p:extLst>
              <p:ext uri="{D42A27DB-BD31-4B8C-83A1-F6EECF244321}">
                <p14:modId xmlns:p14="http://schemas.microsoft.com/office/powerpoint/2010/main" val="1307890824"/>
              </p:ext>
            </p:extLst>
          </p:nvPr>
        </p:nvGraphicFramePr>
        <p:xfrm>
          <a:off x="1964267" y="1816892"/>
          <a:ext cx="9652000" cy="3720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444050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BBA6CD-ECA1-47BC-8E62-A34006D82831}"/>
              </a:ext>
            </a:extLst>
          </p:cNvPr>
          <p:cNvSpPr>
            <a:spLocks noGrp="1"/>
          </p:cNvSpPr>
          <p:nvPr>
            <p:ph type="title"/>
          </p:nvPr>
        </p:nvSpPr>
        <p:spPr/>
        <p:txBody>
          <a:bodyPr/>
          <a:lstStyle/>
          <a:p>
            <a:r>
              <a:rPr lang="zh-TW" altLang="en-US" dirty="0"/>
              <a:t>其他範例練習</a:t>
            </a:r>
          </a:p>
        </p:txBody>
      </p:sp>
      <p:sp>
        <p:nvSpPr>
          <p:cNvPr id="9" name="投影片編號版面配置區 8">
            <a:extLst>
              <a:ext uri="{FF2B5EF4-FFF2-40B4-BE49-F238E27FC236}">
                <a16:creationId xmlns:a16="http://schemas.microsoft.com/office/drawing/2014/main" id="{C36A01E3-EAD2-4591-A75B-9A0D5D0C42D7}"/>
              </a:ext>
            </a:extLst>
          </p:cNvPr>
          <p:cNvSpPr>
            <a:spLocks noGrp="1"/>
          </p:cNvSpPr>
          <p:nvPr>
            <p:ph type="sldNum" sz="quarter" idx="11"/>
          </p:nvPr>
        </p:nvSpPr>
        <p:spPr/>
        <p:txBody>
          <a:bodyPr/>
          <a:lstStyle/>
          <a:p>
            <a:fld id="{FE9371A9-040B-4BE3-96E0-B9A7EEF05EB6}" type="slidenum">
              <a:rPr lang="zh-TW" altLang="en-US" smtClean="0"/>
              <a:t>111</a:t>
            </a:fld>
            <a:endParaRPr lang="zh-TW" altLang="en-US"/>
          </a:p>
        </p:txBody>
      </p:sp>
      <p:pic>
        <p:nvPicPr>
          <p:cNvPr id="3" name="圖片 2">
            <a:extLst>
              <a:ext uri="{FF2B5EF4-FFF2-40B4-BE49-F238E27FC236}">
                <a16:creationId xmlns:a16="http://schemas.microsoft.com/office/drawing/2014/main" id="{086F4CF7-CFBC-4857-878D-E339194F545F}"/>
              </a:ext>
            </a:extLst>
          </p:cNvPr>
          <p:cNvPicPr>
            <a:picLocks noChangeAspect="1"/>
          </p:cNvPicPr>
          <p:nvPr/>
        </p:nvPicPr>
        <p:blipFill>
          <a:blip r:embed="rId2"/>
          <a:stretch>
            <a:fillRect/>
          </a:stretch>
        </p:blipFill>
        <p:spPr>
          <a:xfrm>
            <a:off x="1742249" y="1482220"/>
            <a:ext cx="2978021" cy="3131345"/>
          </a:xfrm>
          <a:prstGeom prst="rect">
            <a:avLst/>
          </a:prstGeom>
        </p:spPr>
      </p:pic>
      <p:pic>
        <p:nvPicPr>
          <p:cNvPr id="4" name="圖片 3">
            <a:extLst>
              <a:ext uri="{FF2B5EF4-FFF2-40B4-BE49-F238E27FC236}">
                <a16:creationId xmlns:a16="http://schemas.microsoft.com/office/drawing/2014/main" id="{CC3CFFC9-E2BC-443A-B1B5-BC5B0BFC16D9}"/>
              </a:ext>
            </a:extLst>
          </p:cNvPr>
          <p:cNvPicPr>
            <a:picLocks noChangeAspect="1"/>
          </p:cNvPicPr>
          <p:nvPr/>
        </p:nvPicPr>
        <p:blipFill>
          <a:blip r:embed="rId3"/>
          <a:stretch>
            <a:fillRect/>
          </a:stretch>
        </p:blipFill>
        <p:spPr>
          <a:xfrm>
            <a:off x="5582281" y="1472694"/>
            <a:ext cx="3822509" cy="2092933"/>
          </a:xfrm>
          <a:prstGeom prst="rect">
            <a:avLst/>
          </a:prstGeom>
        </p:spPr>
      </p:pic>
      <p:pic>
        <p:nvPicPr>
          <p:cNvPr id="5" name="圖片 4">
            <a:extLst>
              <a:ext uri="{FF2B5EF4-FFF2-40B4-BE49-F238E27FC236}">
                <a16:creationId xmlns:a16="http://schemas.microsoft.com/office/drawing/2014/main" id="{15F8DD6D-D995-4C54-84E4-1650919D31DE}"/>
              </a:ext>
            </a:extLst>
          </p:cNvPr>
          <p:cNvPicPr>
            <a:picLocks noChangeAspect="1"/>
          </p:cNvPicPr>
          <p:nvPr/>
        </p:nvPicPr>
        <p:blipFill>
          <a:blip r:embed="rId4"/>
          <a:stretch>
            <a:fillRect/>
          </a:stretch>
        </p:blipFill>
        <p:spPr>
          <a:xfrm>
            <a:off x="5577519" y="1482220"/>
            <a:ext cx="3829777" cy="2078399"/>
          </a:xfrm>
          <a:prstGeom prst="rect">
            <a:avLst/>
          </a:prstGeom>
        </p:spPr>
      </p:pic>
      <p:pic>
        <p:nvPicPr>
          <p:cNvPr id="6" name="圖片 5">
            <a:extLst>
              <a:ext uri="{FF2B5EF4-FFF2-40B4-BE49-F238E27FC236}">
                <a16:creationId xmlns:a16="http://schemas.microsoft.com/office/drawing/2014/main" id="{C5BF3678-8ED6-4032-9AE3-9F3EC43C625F}"/>
              </a:ext>
            </a:extLst>
          </p:cNvPr>
          <p:cNvPicPr>
            <a:picLocks noChangeAspect="1"/>
          </p:cNvPicPr>
          <p:nvPr/>
        </p:nvPicPr>
        <p:blipFill>
          <a:blip r:embed="rId5"/>
          <a:stretch>
            <a:fillRect/>
          </a:stretch>
        </p:blipFill>
        <p:spPr>
          <a:xfrm>
            <a:off x="4906580" y="3914945"/>
            <a:ext cx="5171652" cy="2429856"/>
          </a:xfrm>
          <a:prstGeom prst="rect">
            <a:avLst/>
          </a:prstGeom>
        </p:spPr>
      </p:pic>
      <p:pic>
        <p:nvPicPr>
          <p:cNvPr id="7" name="圖片 6">
            <a:extLst>
              <a:ext uri="{FF2B5EF4-FFF2-40B4-BE49-F238E27FC236}">
                <a16:creationId xmlns:a16="http://schemas.microsoft.com/office/drawing/2014/main" id="{94583108-35FB-462B-BAA1-0C80E042F704}"/>
              </a:ext>
            </a:extLst>
          </p:cNvPr>
          <p:cNvPicPr>
            <a:picLocks noChangeAspect="1"/>
          </p:cNvPicPr>
          <p:nvPr/>
        </p:nvPicPr>
        <p:blipFill>
          <a:blip r:embed="rId6"/>
          <a:stretch>
            <a:fillRect/>
          </a:stretch>
        </p:blipFill>
        <p:spPr>
          <a:xfrm>
            <a:off x="4906580" y="3909937"/>
            <a:ext cx="5132770" cy="2429856"/>
          </a:xfrm>
          <a:prstGeom prst="rect">
            <a:avLst/>
          </a:prstGeom>
        </p:spPr>
      </p:pic>
      <p:pic>
        <p:nvPicPr>
          <p:cNvPr id="8" name="圖片 7">
            <a:extLst>
              <a:ext uri="{FF2B5EF4-FFF2-40B4-BE49-F238E27FC236}">
                <a16:creationId xmlns:a16="http://schemas.microsoft.com/office/drawing/2014/main" id="{6E179687-098D-41AD-B1CC-6FDC8823A1E6}"/>
              </a:ext>
            </a:extLst>
          </p:cNvPr>
          <p:cNvPicPr>
            <a:picLocks noChangeAspect="1"/>
          </p:cNvPicPr>
          <p:nvPr/>
        </p:nvPicPr>
        <p:blipFill>
          <a:blip r:embed="rId7"/>
          <a:stretch>
            <a:fillRect/>
          </a:stretch>
        </p:blipFill>
        <p:spPr>
          <a:xfrm>
            <a:off x="1739742" y="1482219"/>
            <a:ext cx="2978020" cy="3020508"/>
          </a:xfrm>
          <a:prstGeom prst="rect">
            <a:avLst/>
          </a:prstGeom>
        </p:spPr>
      </p:pic>
    </p:spTree>
    <p:extLst>
      <p:ext uri="{BB962C8B-B14F-4D97-AF65-F5344CB8AC3E}">
        <p14:creationId xmlns:p14="http://schemas.microsoft.com/office/powerpoint/2010/main" val="10735332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remove"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10" presetClass="entr" presetSubtype="0" repeatCount="300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childTnLst>
                                </p:cTn>
                              </p:par>
                              <p:par>
                                <p:cTn id="11" presetID="22" presetClass="entr" presetSubtype="1" repeatCount="3000" fill="remove"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ACD0E8-20E1-44E6-8AB8-5B21C570EE03}"/>
              </a:ext>
            </a:extLst>
          </p:cNvPr>
          <p:cNvSpPr>
            <a:spLocks noGrp="1"/>
          </p:cNvSpPr>
          <p:nvPr>
            <p:ph type="title"/>
          </p:nvPr>
        </p:nvSpPr>
        <p:spPr/>
        <p:txBody>
          <a:bodyPr/>
          <a:lstStyle/>
          <a:p>
            <a:pPr algn="r"/>
            <a:r>
              <a:rPr lang="en-US" altLang="zh-TW" dirty="0"/>
              <a:t>Part 1</a:t>
            </a:r>
            <a:r>
              <a:rPr lang="zh-TW" altLang="en-US" dirty="0"/>
              <a:t>結尾</a:t>
            </a:r>
          </a:p>
        </p:txBody>
      </p:sp>
      <p:sp>
        <p:nvSpPr>
          <p:cNvPr id="4" name="文字版面配置區 3">
            <a:extLst>
              <a:ext uri="{FF2B5EF4-FFF2-40B4-BE49-F238E27FC236}">
                <a16:creationId xmlns:a16="http://schemas.microsoft.com/office/drawing/2014/main" id="{BF809121-D5A4-4705-AA53-2D9E18CD32F4}"/>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652816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試算表觀念八</a:t>
            </a:r>
          </a:p>
        </p:txBody>
      </p:sp>
      <p:sp>
        <p:nvSpPr>
          <p:cNvPr id="3" name="內容版面配置區 2"/>
          <p:cNvSpPr>
            <a:spLocks noGrp="1"/>
          </p:cNvSpPr>
          <p:nvPr>
            <p:ph idx="1"/>
          </p:nvPr>
        </p:nvSpPr>
        <p:spPr>
          <a:xfrm>
            <a:off x="2235200" y="1295400"/>
            <a:ext cx="9398000" cy="295387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spcBef>
                <a:spcPts val="3600"/>
              </a:spcBef>
            </a:pPr>
            <a:r>
              <a:rPr lang="zh-TW" altLang="en-US" sz="3200" dirty="0">
                <a:latin typeface="微軟正黑體" panose="020B0604030504040204" pitchFamily="34" charset="-120"/>
                <a:ea typeface="微軟正黑體" panose="020B0604030504040204" pitchFamily="34" charset="-120"/>
              </a:rPr>
              <a:t>欲複製公式時</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大量複製</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，如何將公式或函數參照的儲存格做適當的標示？</a:t>
            </a:r>
            <a:endParaRPr lang="en-US" altLang="zh-TW" sz="3200" dirty="0">
              <a:latin typeface="微軟正黑體" panose="020B0604030504040204" pitchFamily="34" charset="-120"/>
              <a:ea typeface="微軟正黑體" panose="020B0604030504040204" pitchFamily="34" charset="-120"/>
            </a:endParaRPr>
          </a:p>
          <a:p>
            <a:pPr>
              <a:spcBef>
                <a:spcPts val="3600"/>
              </a:spcBef>
            </a:pPr>
            <a:r>
              <a:rPr lang="zh-TW" altLang="en-US" sz="3200" dirty="0">
                <a:latin typeface="微軟正黑體" panose="020B0604030504040204" pitchFamily="34" charset="-120"/>
                <a:ea typeface="微軟正黑體" panose="020B0604030504040204" pitchFamily="34" charset="-120"/>
              </a:rPr>
              <a:t>可以同時對多個儲存格建立相同的公式或函數，而各自的運算結果仍然正確嗎？</a:t>
            </a:r>
          </a:p>
        </p:txBody>
      </p:sp>
      <p:sp>
        <p:nvSpPr>
          <p:cNvPr id="6" name="投影片編號版面配置區 5">
            <a:extLst>
              <a:ext uri="{FF2B5EF4-FFF2-40B4-BE49-F238E27FC236}">
                <a16:creationId xmlns:a16="http://schemas.microsoft.com/office/drawing/2014/main" id="{0EC436B9-90EA-4C9E-B65E-C61D26C08516}"/>
              </a:ext>
            </a:extLst>
          </p:cNvPr>
          <p:cNvSpPr>
            <a:spLocks noGrp="1"/>
          </p:cNvSpPr>
          <p:nvPr>
            <p:ph type="sldNum" sz="quarter" idx="11"/>
          </p:nvPr>
        </p:nvSpPr>
        <p:spPr/>
        <p:txBody>
          <a:bodyPr/>
          <a:lstStyle/>
          <a:p>
            <a:fld id="{87CAF551-3FC8-4EFA-ACE3-4527B0F4D963}" type="slidenum">
              <a:rPr lang="zh-TW" altLang="en-US" smtClean="0"/>
              <a:pPr/>
              <a:t>12</a:t>
            </a:fld>
            <a:endParaRPr lang="zh-TW" altLang="en-US"/>
          </a:p>
        </p:txBody>
      </p:sp>
      <p:sp>
        <p:nvSpPr>
          <p:cNvPr id="7" name="文字方塊 6">
            <a:extLst>
              <a:ext uri="{FF2B5EF4-FFF2-40B4-BE49-F238E27FC236}">
                <a16:creationId xmlns:a16="http://schemas.microsoft.com/office/drawing/2014/main" id="{3C60D05F-63B5-423C-A346-1CB17FE2A576}"/>
              </a:ext>
            </a:extLst>
          </p:cNvPr>
          <p:cNvSpPr txBox="1"/>
          <p:nvPr/>
        </p:nvSpPr>
        <p:spPr>
          <a:xfrm>
            <a:off x="4563035" y="4977825"/>
            <a:ext cx="3065930" cy="584775"/>
          </a:xfrm>
          <a:prstGeom prst="rect">
            <a:avLst/>
          </a:prstGeom>
          <a:noFill/>
        </p:spPr>
        <p:txBody>
          <a:bodyPr wrap="square">
            <a:spAutoFit/>
          </a:bodyPr>
          <a:lstStyle/>
          <a:p>
            <a:pPr algn="ctr"/>
            <a:r>
              <a:rPr lang="zh-TW" altLang="en-US" sz="3200" dirty="0">
                <a:hlinkClick r:id="rId2" action="ppaction://hlinkfile"/>
              </a:rPr>
              <a:t>運算列表範例</a:t>
            </a:r>
            <a:endParaRPr lang="en-US" altLang="zh-TW" sz="3200" dirty="0"/>
          </a:p>
        </p:txBody>
      </p:sp>
    </p:spTree>
    <p:extLst>
      <p:ext uri="{BB962C8B-B14F-4D97-AF65-F5344CB8AC3E}">
        <p14:creationId xmlns:p14="http://schemas.microsoft.com/office/powerpoint/2010/main" val="3251342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試算表觀念九</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gn="just">
              <a:spcBef>
                <a:spcPts val="3600"/>
              </a:spcBef>
            </a:pPr>
            <a:r>
              <a:rPr lang="zh-TW" altLang="en-US" sz="3200" dirty="0">
                <a:latin typeface="微軟正黑體" panose="020B0604030504040204" pitchFamily="34" charset="-120"/>
                <a:ea typeface="微軟正黑體" panose="020B0604030504040204" pitchFamily="34" charset="-120"/>
              </a:rPr>
              <a:t>在數量較多的資料表製做統計圖表，是否可以只做一份，而根據選取不同的資料，統計圖就會自動更新？</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如果要以「微調按鈕」來控制顯示不同資料的統計圖，該使用哪個工具？</a:t>
            </a:r>
          </a:p>
        </p:txBody>
      </p:sp>
      <p:sp>
        <p:nvSpPr>
          <p:cNvPr id="6" name="投影片編號版面配置區 5">
            <a:extLst>
              <a:ext uri="{FF2B5EF4-FFF2-40B4-BE49-F238E27FC236}">
                <a16:creationId xmlns:a16="http://schemas.microsoft.com/office/drawing/2014/main" id="{2F1CA2A7-C1FF-4FEA-8189-8CF28E798388}"/>
              </a:ext>
            </a:extLst>
          </p:cNvPr>
          <p:cNvSpPr>
            <a:spLocks noGrp="1"/>
          </p:cNvSpPr>
          <p:nvPr>
            <p:ph type="sldNum" sz="quarter" idx="11"/>
          </p:nvPr>
        </p:nvSpPr>
        <p:spPr/>
        <p:txBody>
          <a:bodyPr/>
          <a:lstStyle/>
          <a:p>
            <a:fld id="{87CAF551-3FC8-4EFA-ACE3-4527B0F4D963}" type="slidenum">
              <a:rPr lang="zh-TW" altLang="en-US" smtClean="0"/>
              <a:pPr/>
              <a:t>13</a:t>
            </a:fld>
            <a:endParaRPr lang="zh-TW" altLang="en-US"/>
          </a:p>
        </p:txBody>
      </p:sp>
      <p:sp>
        <p:nvSpPr>
          <p:cNvPr id="5" name="文字方塊 4">
            <a:extLst>
              <a:ext uri="{FF2B5EF4-FFF2-40B4-BE49-F238E27FC236}">
                <a16:creationId xmlns:a16="http://schemas.microsoft.com/office/drawing/2014/main" id="{6072E003-5262-417E-98A0-059861CB6395}"/>
              </a:ext>
            </a:extLst>
          </p:cNvPr>
          <p:cNvSpPr txBox="1"/>
          <p:nvPr/>
        </p:nvSpPr>
        <p:spPr>
          <a:xfrm>
            <a:off x="4563035" y="4977825"/>
            <a:ext cx="3065930" cy="584775"/>
          </a:xfrm>
          <a:prstGeom prst="rect">
            <a:avLst/>
          </a:prstGeom>
          <a:noFill/>
        </p:spPr>
        <p:txBody>
          <a:bodyPr wrap="square">
            <a:spAutoFit/>
          </a:bodyPr>
          <a:lstStyle/>
          <a:p>
            <a:pPr algn="ctr"/>
            <a:r>
              <a:rPr lang="zh-TW" altLang="en-US" sz="3200" dirty="0">
                <a:hlinkClick r:id="rId2" action="ppaction://hlinkfile"/>
              </a:rPr>
              <a:t>動態統計圖範例</a:t>
            </a:r>
            <a:endParaRPr lang="en-US" altLang="zh-TW" sz="3200" dirty="0"/>
          </a:p>
        </p:txBody>
      </p:sp>
    </p:spTree>
    <p:extLst>
      <p:ext uri="{BB962C8B-B14F-4D97-AF65-F5344CB8AC3E}">
        <p14:creationId xmlns:p14="http://schemas.microsoft.com/office/powerpoint/2010/main" val="827283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試算表觀念十之一</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gn="just">
              <a:spcBef>
                <a:spcPts val="3600"/>
              </a:spcBef>
            </a:pPr>
            <a:r>
              <a:rPr lang="zh-TW" altLang="en-US" sz="3200" dirty="0">
                <a:latin typeface="微軟正黑體" panose="020B0604030504040204" pitchFamily="34" charset="-120"/>
                <a:ea typeface="微軟正黑體" panose="020B0604030504040204" pitchFamily="34" charset="-120"/>
              </a:rPr>
              <a:t>在儲存格填入資料時，是否可以設定控制條件，如文字字數、數字範圍、日期區間等？</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以「資料驗證」的指令來控制所鍵入的資料，要如何設定？</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是否可以使用函數</a:t>
            </a:r>
            <a:r>
              <a:rPr lang="en-US" altLang="zh-TW" sz="3200" dirty="0">
                <a:latin typeface="微軟正黑體" panose="020B0604030504040204" pitchFamily="34" charset="-120"/>
                <a:ea typeface="微軟正黑體" panose="020B0604030504040204" pitchFamily="34" charset="-120"/>
              </a:rPr>
              <a:t>?</a:t>
            </a:r>
          </a:p>
        </p:txBody>
      </p:sp>
      <p:sp>
        <p:nvSpPr>
          <p:cNvPr id="6" name="投影片編號版面配置區 5">
            <a:extLst>
              <a:ext uri="{FF2B5EF4-FFF2-40B4-BE49-F238E27FC236}">
                <a16:creationId xmlns:a16="http://schemas.microsoft.com/office/drawing/2014/main" id="{2F1CA2A7-C1FF-4FEA-8189-8CF28E798388}"/>
              </a:ext>
            </a:extLst>
          </p:cNvPr>
          <p:cNvSpPr>
            <a:spLocks noGrp="1"/>
          </p:cNvSpPr>
          <p:nvPr>
            <p:ph type="sldNum" sz="quarter" idx="11"/>
          </p:nvPr>
        </p:nvSpPr>
        <p:spPr/>
        <p:txBody>
          <a:bodyPr/>
          <a:lstStyle/>
          <a:p>
            <a:fld id="{87CAF551-3FC8-4EFA-ACE3-4527B0F4D963}" type="slidenum">
              <a:rPr lang="zh-TW" altLang="en-US" smtClean="0"/>
              <a:pPr/>
              <a:t>14</a:t>
            </a:fld>
            <a:endParaRPr lang="zh-TW" altLang="en-US"/>
          </a:p>
        </p:txBody>
      </p:sp>
      <p:sp>
        <p:nvSpPr>
          <p:cNvPr id="5" name="文字方塊 4">
            <a:extLst>
              <a:ext uri="{FF2B5EF4-FFF2-40B4-BE49-F238E27FC236}">
                <a16:creationId xmlns:a16="http://schemas.microsoft.com/office/drawing/2014/main" id="{612B251F-50CF-4371-AF3E-5364E095E07B}"/>
              </a:ext>
            </a:extLst>
          </p:cNvPr>
          <p:cNvSpPr txBox="1"/>
          <p:nvPr/>
        </p:nvSpPr>
        <p:spPr>
          <a:xfrm>
            <a:off x="4563035" y="4977825"/>
            <a:ext cx="3065930" cy="584775"/>
          </a:xfrm>
          <a:prstGeom prst="rect">
            <a:avLst/>
          </a:prstGeom>
          <a:noFill/>
        </p:spPr>
        <p:txBody>
          <a:bodyPr wrap="square">
            <a:spAutoFit/>
          </a:bodyPr>
          <a:lstStyle/>
          <a:p>
            <a:pPr algn="ctr"/>
            <a:r>
              <a:rPr lang="zh-TW" altLang="en-US" sz="3200" dirty="0">
                <a:hlinkClick r:id="rId2" action="ppaction://hlinkfile"/>
              </a:rPr>
              <a:t>資料驗證範例</a:t>
            </a:r>
            <a:r>
              <a:rPr lang="en-US" altLang="zh-TW" sz="3200" dirty="0"/>
              <a:t>1</a:t>
            </a:r>
          </a:p>
        </p:txBody>
      </p:sp>
      <p:sp>
        <p:nvSpPr>
          <p:cNvPr id="7" name="文字方塊 6">
            <a:extLst>
              <a:ext uri="{FF2B5EF4-FFF2-40B4-BE49-F238E27FC236}">
                <a16:creationId xmlns:a16="http://schemas.microsoft.com/office/drawing/2014/main" id="{54EFE8E6-11B2-40F9-AC51-63F882FACF0B}"/>
              </a:ext>
            </a:extLst>
          </p:cNvPr>
          <p:cNvSpPr txBox="1"/>
          <p:nvPr/>
        </p:nvSpPr>
        <p:spPr>
          <a:xfrm>
            <a:off x="4563035" y="5562600"/>
            <a:ext cx="3065930" cy="584775"/>
          </a:xfrm>
          <a:prstGeom prst="rect">
            <a:avLst/>
          </a:prstGeom>
          <a:noFill/>
        </p:spPr>
        <p:txBody>
          <a:bodyPr wrap="square">
            <a:spAutoFit/>
          </a:bodyPr>
          <a:lstStyle/>
          <a:p>
            <a:pPr algn="ctr"/>
            <a:r>
              <a:rPr lang="zh-TW" altLang="en-US" sz="3200" dirty="0">
                <a:hlinkClick r:id="rId3" action="ppaction://hlinkfile"/>
              </a:rPr>
              <a:t>資料驗證範例</a:t>
            </a:r>
            <a:r>
              <a:rPr lang="en-US" altLang="zh-TW" sz="3200" dirty="0"/>
              <a:t>2</a:t>
            </a:r>
          </a:p>
        </p:txBody>
      </p:sp>
    </p:spTree>
    <p:extLst>
      <p:ext uri="{BB962C8B-B14F-4D97-AF65-F5344CB8AC3E}">
        <p14:creationId xmlns:p14="http://schemas.microsoft.com/office/powerpoint/2010/main" val="38278880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試算表觀念十之二</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spcBef>
                <a:spcPts val="3600"/>
              </a:spcBef>
            </a:pPr>
            <a:r>
              <a:rPr lang="zh-TW" altLang="en-US" sz="3200" dirty="0">
                <a:latin typeface="微軟正黑體" panose="020B0604030504040204" pitchFamily="34" charset="-120"/>
                <a:ea typeface="微軟正黑體" panose="020B0604030504040204" pitchFamily="34" charset="-120"/>
              </a:rPr>
              <a:t>是否在填入資料時，可使用選取的方式，以避免輸入錯誤並節省時間？</a:t>
            </a:r>
            <a:endParaRPr lang="en-US" altLang="zh-TW" sz="3200" dirty="0">
              <a:latin typeface="微軟正黑體" panose="020B0604030504040204" pitchFamily="34" charset="-120"/>
              <a:ea typeface="微軟正黑體" panose="020B0604030504040204" pitchFamily="34" charset="-120"/>
            </a:endParaRPr>
          </a:p>
          <a:p>
            <a:pPr>
              <a:spcBef>
                <a:spcPts val="3600"/>
              </a:spcBef>
            </a:pPr>
            <a:r>
              <a:rPr lang="zh-TW" altLang="en-US" sz="3200" dirty="0">
                <a:latin typeface="微軟正黑體" panose="020B0604030504040204" pitchFamily="34" charset="-120"/>
                <a:ea typeface="微軟正黑體" panose="020B0604030504040204" pitchFamily="34" charset="-120"/>
              </a:rPr>
              <a:t>以「資料驗證」的指令來建立下拉式的選項清單，要如何設定？</a:t>
            </a:r>
            <a:endParaRPr lang="en-US" altLang="zh-TW" sz="3200" dirty="0">
              <a:latin typeface="微軟正黑體" panose="020B0604030504040204" pitchFamily="34" charset="-120"/>
              <a:ea typeface="微軟正黑體" panose="020B0604030504040204" pitchFamily="34" charset="-120"/>
            </a:endParaRPr>
          </a:p>
          <a:p>
            <a:pPr>
              <a:spcBef>
                <a:spcPts val="3600"/>
              </a:spcBef>
            </a:pPr>
            <a:r>
              <a:rPr lang="zh-TW" altLang="en-US" sz="3200" dirty="0">
                <a:latin typeface="微軟正黑體" panose="020B0604030504040204" pitchFamily="34" charset="-120"/>
                <a:ea typeface="微軟正黑體" panose="020B0604030504040204" pitchFamily="34" charset="-120"/>
              </a:rPr>
              <a:t>我可以建立二階</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或多階</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相關的下拉式的選項清單嗎？</a:t>
            </a:r>
          </a:p>
        </p:txBody>
      </p:sp>
      <p:sp>
        <p:nvSpPr>
          <p:cNvPr id="6" name="投影片編號版面配置區 5">
            <a:extLst>
              <a:ext uri="{FF2B5EF4-FFF2-40B4-BE49-F238E27FC236}">
                <a16:creationId xmlns:a16="http://schemas.microsoft.com/office/drawing/2014/main" id="{2F1CA2A7-C1FF-4FEA-8189-8CF28E798388}"/>
              </a:ext>
            </a:extLst>
          </p:cNvPr>
          <p:cNvSpPr>
            <a:spLocks noGrp="1"/>
          </p:cNvSpPr>
          <p:nvPr>
            <p:ph type="sldNum" sz="quarter" idx="11"/>
          </p:nvPr>
        </p:nvSpPr>
        <p:spPr/>
        <p:txBody>
          <a:bodyPr/>
          <a:lstStyle/>
          <a:p>
            <a:fld id="{87CAF551-3FC8-4EFA-ACE3-4527B0F4D963}" type="slidenum">
              <a:rPr lang="zh-TW" altLang="en-US" smtClean="0"/>
              <a:pPr/>
              <a:t>15</a:t>
            </a:fld>
            <a:endParaRPr lang="zh-TW" altLang="en-US"/>
          </a:p>
        </p:txBody>
      </p:sp>
      <p:pic>
        <p:nvPicPr>
          <p:cNvPr id="5" name="圖片 4">
            <a:hlinkClick r:id="rId2" action="ppaction://hlinkfile"/>
            <a:extLst>
              <a:ext uri="{FF2B5EF4-FFF2-40B4-BE49-F238E27FC236}">
                <a16:creationId xmlns:a16="http://schemas.microsoft.com/office/drawing/2014/main" id="{85A07549-0F9E-4EC4-BDD8-DAA19585675A}"/>
              </a:ext>
            </a:extLst>
          </p:cNvPr>
          <p:cNvPicPr>
            <a:picLocks noChangeAspect="1"/>
          </p:cNvPicPr>
          <p:nvPr/>
        </p:nvPicPr>
        <p:blipFill>
          <a:blip r:embed="rId3"/>
          <a:stretch>
            <a:fillRect/>
          </a:stretch>
        </p:blipFill>
        <p:spPr>
          <a:xfrm>
            <a:off x="5471908" y="4934538"/>
            <a:ext cx="2924583" cy="885949"/>
          </a:xfrm>
          <a:prstGeom prst="rect">
            <a:avLst/>
          </a:prstGeom>
        </p:spPr>
      </p:pic>
    </p:spTree>
    <p:extLst>
      <p:ext uri="{BB962C8B-B14F-4D97-AF65-F5344CB8AC3E}">
        <p14:creationId xmlns:p14="http://schemas.microsoft.com/office/powerpoint/2010/main" val="1828128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試算表觀念十一</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gn="just">
              <a:spcBef>
                <a:spcPts val="3600"/>
              </a:spcBef>
            </a:pPr>
            <a:r>
              <a:rPr lang="zh-TW" altLang="en-US" sz="3200" dirty="0">
                <a:latin typeface="微軟正黑體" panose="020B0604030504040204" pitchFamily="34" charset="-120"/>
                <a:ea typeface="微軟正黑體" panose="020B0604030504040204" pitchFamily="34" charset="-120"/>
              </a:rPr>
              <a:t>我可以在工作表中的一群資料，立即獲得需要的資訊嗎？</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如：低於安全庫存；需要訂購購的零件</a:t>
            </a:r>
            <a:r>
              <a:rPr lang="en-US" altLang="zh-TW" sz="3200" dirty="0">
                <a:latin typeface="微軟正黑體" panose="020B0604030504040204" pitchFamily="34" charset="-120"/>
                <a:ea typeface="微軟正黑體" panose="020B0604030504040204" pitchFamily="34" charset="-120"/>
              </a:rPr>
              <a:t>)</a:t>
            </a:r>
          </a:p>
          <a:p>
            <a:pPr algn="just">
              <a:spcBef>
                <a:spcPts val="3600"/>
              </a:spcBef>
            </a:pPr>
            <a:r>
              <a:rPr lang="zh-TW" altLang="en-US" sz="3200" dirty="0">
                <a:latin typeface="微軟正黑體" panose="020B0604030504040204" pitchFamily="34" charset="-120"/>
                <a:ea typeface="微軟正黑體" panose="020B0604030504040204" pitchFamily="34" charset="-120"/>
              </a:rPr>
              <a:t>以「條件式格式設定」</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設定格式化條件</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讓資料會說話，要如何設定？</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是否可以使用函數</a:t>
            </a:r>
            <a:r>
              <a:rPr lang="en-US" altLang="zh-TW" sz="3200" dirty="0">
                <a:latin typeface="微軟正黑體" panose="020B0604030504040204" pitchFamily="34" charset="-120"/>
                <a:ea typeface="微軟正黑體" panose="020B0604030504040204" pitchFamily="34" charset="-120"/>
              </a:rPr>
              <a:t>?</a:t>
            </a:r>
          </a:p>
        </p:txBody>
      </p:sp>
      <p:sp>
        <p:nvSpPr>
          <p:cNvPr id="6" name="投影片編號版面配置區 5">
            <a:extLst>
              <a:ext uri="{FF2B5EF4-FFF2-40B4-BE49-F238E27FC236}">
                <a16:creationId xmlns:a16="http://schemas.microsoft.com/office/drawing/2014/main" id="{2F1CA2A7-C1FF-4FEA-8189-8CF28E798388}"/>
              </a:ext>
            </a:extLst>
          </p:cNvPr>
          <p:cNvSpPr>
            <a:spLocks noGrp="1"/>
          </p:cNvSpPr>
          <p:nvPr>
            <p:ph type="sldNum" sz="quarter" idx="11"/>
          </p:nvPr>
        </p:nvSpPr>
        <p:spPr/>
        <p:txBody>
          <a:bodyPr/>
          <a:lstStyle/>
          <a:p>
            <a:fld id="{87CAF551-3FC8-4EFA-ACE3-4527B0F4D963}" type="slidenum">
              <a:rPr lang="zh-TW" altLang="en-US" smtClean="0"/>
              <a:pPr/>
              <a:t>16</a:t>
            </a:fld>
            <a:endParaRPr lang="zh-TW" altLang="en-US"/>
          </a:p>
        </p:txBody>
      </p:sp>
      <p:sp>
        <p:nvSpPr>
          <p:cNvPr id="5" name="文字方塊 4">
            <a:extLst>
              <a:ext uri="{FF2B5EF4-FFF2-40B4-BE49-F238E27FC236}">
                <a16:creationId xmlns:a16="http://schemas.microsoft.com/office/drawing/2014/main" id="{F7247D39-4185-403F-9E03-C2B7DA211A2D}"/>
              </a:ext>
            </a:extLst>
          </p:cNvPr>
          <p:cNvSpPr txBox="1"/>
          <p:nvPr/>
        </p:nvSpPr>
        <p:spPr>
          <a:xfrm>
            <a:off x="4105835" y="5562600"/>
            <a:ext cx="4159624" cy="584775"/>
          </a:xfrm>
          <a:prstGeom prst="rect">
            <a:avLst/>
          </a:prstGeom>
          <a:noFill/>
        </p:spPr>
        <p:txBody>
          <a:bodyPr wrap="square">
            <a:spAutoFit/>
          </a:bodyPr>
          <a:lstStyle/>
          <a:p>
            <a:pPr algn="ctr"/>
            <a:r>
              <a:rPr lang="zh-TW" altLang="en-US" sz="3200" dirty="0">
                <a:hlinkClick r:id="rId2" action="ppaction://hlinkfile"/>
              </a:rPr>
              <a:t>條件式格式設定範例</a:t>
            </a:r>
            <a:r>
              <a:rPr lang="en-US" altLang="zh-TW" sz="3200" dirty="0"/>
              <a:t>2</a:t>
            </a:r>
          </a:p>
        </p:txBody>
      </p:sp>
      <p:sp>
        <p:nvSpPr>
          <p:cNvPr id="7" name="文字方塊 6">
            <a:extLst>
              <a:ext uri="{FF2B5EF4-FFF2-40B4-BE49-F238E27FC236}">
                <a16:creationId xmlns:a16="http://schemas.microsoft.com/office/drawing/2014/main" id="{39A93E16-EC58-46DE-BEFA-6F52D65A645D}"/>
              </a:ext>
            </a:extLst>
          </p:cNvPr>
          <p:cNvSpPr txBox="1"/>
          <p:nvPr/>
        </p:nvSpPr>
        <p:spPr>
          <a:xfrm>
            <a:off x="4105835" y="4977825"/>
            <a:ext cx="4159624" cy="584775"/>
          </a:xfrm>
          <a:prstGeom prst="rect">
            <a:avLst/>
          </a:prstGeom>
          <a:noFill/>
        </p:spPr>
        <p:txBody>
          <a:bodyPr wrap="square">
            <a:spAutoFit/>
          </a:bodyPr>
          <a:lstStyle/>
          <a:p>
            <a:pPr algn="ctr"/>
            <a:r>
              <a:rPr lang="zh-TW" altLang="en-US" sz="3200" dirty="0">
                <a:hlinkClick r:id="rId3" action="ppaction://hlinkfile"/>
              </a:rPr>
              <a:t>條件式格式設定範例</a:t>
            </a:r>
            <a:r>
              <a:rPr lang="en-US" altLang="zh-TW" sz="3200" dirty="0"/>
              <a:t>1</a:t>
            </a:r>
          </a:p>
        </p:txBody>
      </p:sp>
    </p:spTree>
    <p:extLst>
      <p:ext uri="{BB962C8B-B14F-4D97-AF65-F5344CB8AC3E}">
        <p14:creationId xmlns:p14="http://schemas.microsoft.com/office/powerpoint/2010/main" val="16012678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試算表觀念十二</a:t>
            </a:r>
          </a:p>
        </p:txBody>
      </p:sp>
      <p:sp>
        <p:nvSpPr>
          <p:cNvPr id="3" name="內容版面配置區 2"/>
          <p:cNvSpPr>
            <a:spLocks noGrp="1"/>
          </p:cNvSpPr>
          <p:nvPr>
            <p:ph idx="1"/>
          </p:nvPr>
        </p:nvSpPr>
        <p:spPr>
          <a:xfrm>
            <a:off x="2235200" y="1295400"/>
            <a:ext cx="9398000" cy="447787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gn="just">
              <a:spcBef>
                <a:spcPts val="3600"/>
              </a:spcBef>
            </a:pPr>
            <a:r>
              <a:rPr lang="zh-TW" altLang="en-US" sz="3200" dirty="0">
                <a:latin typeface="微軟正黑體" panose="020B0604030504040204" pitchFamily="34" charset="-120"/>
                <a:ea typeface="微軟正黑體" panose="020B0604030504040204" pitchFamily="34" charset="-120"/>
              </a:rPr>
              <a:t>我要如何將一組獨立的資料群，整理成具有價值並易於解讀的統計分析資訊？</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我要如何將多組相關的資料群，整理成具有價值並易於解讀的統計分析資訊？</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樞紐分析表功能的操作心法與口訣為何？</a:t>
            </a:r>
            <a:endParaRPr lang="en-US" altLang="zh-TW" sz="3200" dirty="0">
              <a:latin typeface="微軟正黑體" panose="020B0604030504040204" pitchFamily="34" charset="-120"/>
              <a:ea typeface="微軟正黑體" panose="020B0604030504040204" pitchFamily="34" charset="-120"/>
            </a:endParaRPr>
          </a:p>
          <a:p>
            <a:pPr algn="just">
              <a:spcBef>
                <a:spcPts val="3600"/>
              </a:spcBef>
            </a:pPr>
            <a:r>
              <a:rPr lang="zh-TW" altLang="en-US" sz="3200" dirty="0">
                <a:latin typeface="微軟正黑體" panose="020B0604030504040204" pitchFamily="34" charset="-120"/>
                <a:ea typeface="微軟正黑體" panose="020B0604030504040204" pitchFamily="34" charset="-120"/>
              </a:rPr>
              <a:t>如何使用</a:t>
            </a:r>
            <a:r>
              <a:rPr lang="en-US" altLang="zh-TW" sz="3200" dirty="0">
                <a:latin typeface="微軟正黑體" panose="020B0604030504040204" pitchFamily="34" charset="-120"/>
                <a:ea typeface="微軟正黑體" panose="020B0604030504040204" pitchFamily="34" charset="-120"/>
              </a:rPr>
              <a:t>PowerPivot</a:t>
            </a:r>
            <a:r>
              <a:rPr lang="zh-TW" altLang="en-US" sz="3200" dirty="0">
                <a:latin typeface="微軟正黑體" panose="020B0604030504040204" pitchFamily="34" charset="-120"/>
                <a:ea typeface="微軟正黑體" panose="020B0604030504040204" pitchFamily="34" charset="-120"/>
              </a:rPr>
              <a:t>進行大數據的統計分析？</a:t>
            </a:r>
            <a:endParaRPr lang="en-US" altLang="zh-TW"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2F1CA2A7-C1FF-4FEA-8189-8CF28E798388}"/>
              </a:ext>
            </a:extLst>
          </p:cNvPr>
          <p:cNvSpPr>
            <a:spLocks noGrp="1"/>
          </p:cNvSpPr>
          <p:nvPr>
            <p:ph type="sldNum" sz="quarter" idx="11"/>
          </p:nvPr>
        </p:nvSpPr>
        <p:spPr/>
        <p:txBody>
          <a:bodyPr/>
          <a:lstStyle/>
          <a:p>
            <a:fld id="{87CAF551-3FC8-4EFA-ACE3-4527B0F4D963}" type="slidenum">
              <a:rPr lang="zh-TW" altLang="en-US" smtClean="0"/>
              <a:pPr/>
              <a:t>17</a:t>
            </a:fld>
            <a:endParaRPr lang="zh-TW" altLang="en-US"/>
          </a:p>
        </p:txBody>
      </p:sp>
      <p:sp>
        <p:nvSpPr>
          <p:cNvPr id="7" name="文字方塊 6">
            <a:extLst>
              <a:ext uri="{FF2B5EF4-FFF2-40B4-BE49-F238E27FC236}">
                <a16:creationId xmlns:a16="http://schemas.microsoft.com/office/drawing/2014/main" id="{BA544577-5EFD-45E9-B2B3-EEA0EE5F491D}"/>
              </a:ext>
            </a:extLst>
          </p:cNvPr>
          <p:cNvSpPr txBox="1"/>
          <p:nvPr/>
        </p:nvSpPr>
        <p:spPr>
          <a:xfrm>
            <a:off x="3406588" y="5937061"/>
            <a:ext cx="6598024" cy="369332"/>
          </a:xfrm>
          <a:prstGeom prst="rect">
            <a:avLst/>
          </a:prstGeom>
          <a:noFill/>
        </p:spPr>
        <p:txBody>
          <a:bodyPr wrap="square">
            <a:spAutoFit/>
          </a:bodyPr>
          <a:lstStyle/>
          <a:p>
            <a:r>
              <a:rPr lang="en-US" altLang="zh-TW" dirty="0">
                <a:hlinkClick r:id="rId2"/>
              </a:rPr>
              <a:t>Excel Power Pivot Introduction - Learn Power Pivot &amp; DAX</a:t>
            </a:r>
            <a:r>
              <a:rPr lang="zh-TW" altLang="en-US" dirty="0"/>
              <a:t> </a:t>
            </a:r>
          </a:p>
        </p:txBody>
      </p:sp>
    </p:spTree>
    <p:extLst>
      <p:ext uri="{BB962C8B-B14F-4D97-AF65-F5344CB8AC3E}">
        <p14:creationId xmlns:p14="http://schemas.microsoft.com/office/powerpoint/2010/main" val="38636728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granitegrok.com/wp-content/uploads/2013/07/Question-Mark.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backgroundMark x1="54007" y1="45395" x2="54007" y2="45395"/>
                      </a14:backgroundRemoval>
                    </a14:imgEffect>
                  </a14:imgLayer>
                </a14:imgProps>
              </a:ext>
              <a:ext uri="{28A0092B-C50C-407E-A947-70E740481C1C}">
                <a14:useLocalDpi xmlns:a14="http://schemas.microsoft.com/office/drawing/2010/main" val="0"/>
              </a:ext>
            </a:extLst>
          </a:blip>
          <a:srcRect/>
          <a:stretch>
            <a:fillRect/>
          </a:stretch>
        </p:blipFill>
        <p:spPr bwMode="auto">
          <a:xfrm>
            <a:off x="3678818" y="582141"/>
            <a:ext cx="4536504" cy="566404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2060870" y="4884111"/>
            <a:ext cx="7772400" cy="1362075"/>
          </a:xfrm>
        </p:spPr>
        <p:txBody>
          <a:bodyPr/>
          <a:lstStyle/>
          <a:p>
            <a:pPr algn="ctr"/>
            <a:r>
              <a:rPr lang="zh-TW" altLang="en-US" dirty="0">
                <a:latin typeface="微軟正黑體" panose="020B0604030504040204" pitchFamily="34" charset="-120"/>
                <a:ea typeface="微軟正黑體" panose="020B0604030504040204" pitchFamily="34" charset="-120"/>
              </a:rPr>
              <a:t>其他試算表觀念</a:t>
            </a:r>
          </a:p>
        </p:txBody>
      </p:sp>
      <p:sp>
        <p:nvSpPr>
          <p:cNvPr id="5" name="投影片編號版面配置區 4">
            <a:extLst>
              <a:ext uri="{FF2B5EF4-FFF2-40B4-BE49-F238E27FC236}">
                <a16:creationId xmlns:a16="http://schemas.microsoft.com/office/drawing/2014/main" id="{856D273A-63E2-47B3-A871-B21654285A5E}"/>
              </a:ext>
            </a:extLst>
          </p:cNvPr>
          <p:cNvSpPr>
            <a:spLocks noGrp="1"/>
          </p:cNvSpPr>
          <p:nvPr>
            <p:ph type="sldNum" sz="quarter" idx="11"/>
          </p:nvPr>
        </p:nvSpPr>
        <p:spPr/>
        <p:txBody>
          <a:bodyPr/>
          <a:lstStyle/>
          <a:p>
            <a:fld id="{87CAF551-3FC8-4EFA-ACE3-4527B0F4D963}" type="slidenum">
              <a:rPr lang="zh-TW" altLang="en-US" smtClean="0"/>
              <a:pPr/>
              <a:t>18</a:t>
            </a:fld>
            <a:endParaRPr lang="zh-TW" altLang="en-US"/>
          </a:p>
        </p:txBody>
      </p:sp>
    </p:spTree>
    <p:extLst>
      <p:ext uri="{BB962C8B-B14F-4D97-AF65-F5344CB8AC3E}">
        <p14:creationId xmlns:p14="http://schemas.microsoft.com/office/powerpoint/2010/main" val="2446369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選取的技巧</a:t>
            </a:r>
          </a:p>
        </p:txBody>
      </p:sp>
      <p:graphicFrame>
        <p:nvGraphicFramePr>
          <p:cNvPr id="6" name="內容版面配置區 5"/>
          <p:cNvGraphicFramePr>
            <a:graphicFrameLocks noGrp="1"/>
          </p:cNvGraphicFramePr>
          <p:nvPr>
            <p:ph idx="1"/>
          </p:nvPr>
        </p:nvGraphicFramePr>
        <p:xfrm>
          <a:off x="3469845" y="2604992"/>
          <a:ext cx="5260776" cy="2949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投影片編號版面配置區 9">
            <a:extLst>
              <a:ext uri="{FF2B5EF4-FFF2-40B4-BE49-F238E27FC236}">
                <a16:creationId xmlns:a16="http://schemas.microsoft.com/office/drawing/2014/main" id="{2547051F-2D88-4B1F-8734-661FEC4EED06}"/>
              </a:ext>
            </a:extLst>
          </p:cNvPr>
          <p:cNvSpPr>
            <a:spLocks noGrp="1"/>
          </p:cNvSpPr>
          <p:nvPr>
            <p:ph type="sldNum" sz="quarter" idx="11"/>
          </p:nvPr>
        </p:nvSpPr>
        <p:spPr/>
        <p:txBody>
          <a:bodyPr/>
          <a:lstStyle/>
          <a:p>
            <a:fld id="{87CAF551-3FC8-4EFA-ACE3-4527B0F4D963}" type="slidenum">
              <a:rPr lang="zh-TW" altLang="en-US" smtClean="0"/>
              <a:pPr/>
              <a:t>19</a:t>
            </a:fld>
            <a:endParaRPr lang="zh-TW" altLang="en-US"/>
          </a:p>
        </p:txBody>
      </p:sp>
      <p:pic>
        <p:nvPicPr>
          <p:cNvPr id="3" name="圖片 2" descr="一張含有 文字 的圖片&#10;&#10;描述是以高可信度產生">
            <a:hlinkClick r:id="rId7" action="ppaction://hlinkfile"/>
            <a:extLst>
              <a:ext uri="{FF2B5EF4-FFF2-40B4-BE49-F238E27FC236}">
                <a16:creationId xmlns:a16="http://schemas.microsoft.com/office/drawing/2014/main" id="{7F795B41-B2EC-473C-8C5E-78A08C2008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1696" y="1108231"/>
            <a:ext cx="2736304" cy="1506628"/>
          </a:xfrm>
          <a:prstGeom prst="rect">
            <a:avLst/>
          </a:prstGeom>
        </p:spPr>
      </p:pic>
      <p:pic>
        <p:nvPicPr>
          <p:cNvPr id="8" name="圖片 7" descr="一張含有 文字 的圖片&#10;&#10;描述是以高可信度產生">
            <a:hlinkClick r:id="rId9" action="ppaction://hlinkfile"/>
            <a:extLst>
              <a:ext uri="{FF2B5EF4-FFF2-40B4-BE49-F238E27FC236}">
                <a16:creationId xmlns:a16="http://schemas.microsoft.com/office/drawing/2014/main" id="{082D4820-0236-462B-9B34-583C9BCFA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0459" y="-30871"/>
            <a:ext cx="2736304" cy="1506628"/>
          </a:xfrm>
          <a:prstGeom prst="rect">
            <a:avLst/>
          </a:prstGeom>
        </p:spPr>
      </p:pic>
      <p:pic>
        <p:nvPicPr>
          <p:cNvPr id="7" name="圖片 6" descr="一張含有 文字 的圖片&#10;&#10;描述是以高可信度產生">
            <a:hlinkClick r:id="rId10" action="ppaction://hlinkfile"/>
            <a:extLst>
              <a:ext uri="{FF2B5EF4-FFF2-40B4-BE49-F238E27FC236}">
                <a16:creationId xmlns:a16="http://schemas.microsoft.com/office/drawing/2014/main" id="{6CE597A6-9FE5-43B4-BF6A-BB1CC1B274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2933" y="2237466"/>
            <a:ext cx="2736304" cy="1506628"/>
          </a:xfrm>
          <a:prstGeom prst="rect">
            <a:avLst/>
          </a:prstGeom>
        </p:spPr>
      </p:pic>
    </p:spTree>
    <p:extLst>
      <p:ext uri="{BB962C8B-B14F-4D97-AF65-F5344CB8AC3E}">
        <p14:creationId xmlns:p14="http://schemas.microsoft.com/office/powerpoint/2010/main" val="3322011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學前探索</a:t>
            </a:r>
          </a:p>
        </p:txBody>
      </p:sp>
      <p:sp>
        <p:nvSpPr>
          <p:cNvPr id="9" name="投影片編號版面配置區 8">
            <a:extLst>
              <a:ext uri="{FF2B5EF4-FFF2-40B4-BE49-F238E27FC236}">
                <a16:creationId xmlns:a16="http://schemas.microsoft.com/office/drawing/2014/main" id="{341AD976-238A-4C99-8B02-3B3D6EC192E9}"/>
              </a:ext>
            </a:extLst>
          </p:cNvPr>
          <p:cNvSpPr>
            <a:spLocks noGrp="1"/>
          </p:cNvSpPr>
          <p:nvPr>
            <p:ph type="sldNum" sz="quarter" idx="11"/>
          </p:nvPr>
        </p:nvSpPr>
        <p:spPr/>
        <p:txBody>
          <a:bodyPr/>
          <a:lstStyle/>
          <a:p>
            <a:fld id="{87CAF551-3FC8-4EFA-ACE3-4527B0F4D963}" type="slidenum">
              <a:rPr lang="zh-TW" altLang="en-US" smtClean="0"/>
              <a:pPr/>
              <a:t>2</a:t>
            </a:fld>
            <a:endParaRPr lang="zh-TW" altLang="en-US" dirty="0"/>
          </a:p>
        </p:txBody>
      </p:sp>
      <p:pic>
        <p:nvPicPr>
          <p:cNvPr id="4" name="圖片 3">
            <a:extLst>
              <a:ext uri="{FF2B5EF4-FFF2-40B4-BE49-F238E27FC236}">
                <a16:creationId xmlns:a16="http://schemas.microsoft.com/office/drawing/2014/main" id="{95B3CEFD-1750-0CF9-EB35-6DD7E755E52B}"/>
              </a:ext>
            </a:extLst>
          </p:cNvPr>
          <p:cNvPicPr/>
          <p:nvPr/>
        </p:nvPicPr>
        <p:blipFill>
          <a:blip r:embed="rId2"/>
          <a:stretch>
            <a:fillRect/>
          </a:stretch>
        </p:blipFill>
        <p:spPr>
          <a:xfrm>
            <a:off x="2522942" y="1268760"/>
            <a:ext cx="7146116" cy="5358346"/>
          </a:xfrm>
          <a:prstGeom prst="rect">
            <a:avLst/>
          </a:prstGeom>
        </p:spPr>
      </p:pic>
    </p:spTree>
    <p:extLst>
      <p:ext uri="{BB962C8B-B14F-4D97-AF65-F5344CB8AC3E}">
        <p14:creationId xmlns:p14="http://schemas.microsoft.com/office/powerpoint/2010/main" val="21947900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3F82DD-B396-47CA-941A-C0DDF95F8F39}"/>
              </a:ext>
            </a:extLst>
          </p:cNvPr>
          <p:cNvSpPr>
            <a:spLocks noGrp="1"/>
          </p:cNvSpPr>
          <p:nvPr>
            <p:ph type="title"/>
          </p:nvPr>
        </p:nvSpPr>
        <p:spPr>
          <a:xfrm>
            <a:off x="1574800" y="459581"/>
            <a:ext cx="9448800" cy="487363"/>
          </a:xfrm>
        </p:spPr>
        <p:txBody>
          <a:bodyPr/>
          <a:lstStyle/>
          <a:p>
            <a:r>
              <a:rPr lang="zh-TW" altLang="en-US" dirty="0"/>
              <a:t>要領與示範</a:t>
            </a:r>
          </a:p>
        </p:txBody>
      </p:sp>
      <p:sp>
        <p:nvSpPr>
          <p:cNvPr id="3" name="內容版面配置區 2">
            <a:extLst>
              <a:ext uri="{FF2B5EF4-FFF2-40B4-BE49-F238E27FC236}">
                <a16:creationId xmlns:a16="http://schemas.microsoft.com/office/drawing/2014/main" id="{489E283D-7FB4-4809-BFAF-9D5AFDE25F54}"/>
              </a:ext>
            </a:extLst>
          </p:cNvPr>
          <p:cNvSpPr>
            <a:spLocks noGrp="1"/>
          </p:cNvSpPr>
          <p:nvPr>
            <p:ph idx="1"/>
          </p:nvPr>
        </p:nvSpPr>
        <p:spPr>
          <a:xfrm>
            <a:off x="2235200" y="1295400"/>
            <a:ext cx="9398000" cy="5029200"/>
          </a:xfrm>
        </p:spPr>
        <p:txBody>
          <a:bodyPr/>
          <a:lstStyle/>
          <a:p>
            <a:r>
              <a:rPr lang="zh-TW" altLang="en-US" dirty="0"/>
              <a:t>不會因為處理資料的多寡，而影响使用資料的時間或步驟。</a:t>
            </a:r>
            <a:endParaRPr lang="en-US" altLang="zh-TW" dirty="0"/>
          </a:p>
          <a:p>
            <a:pPr lvl="1">
              <a:lnSpc>
                <a:spcPct val="150000"/>
              </a:lnSpc>
            </a:pPr>
            <a:r>
              <a:rPr lang="zh-TW" altLang="en-US" sz="2800" dirty="0"/>
              <a:t>編號：</a:t>
            </a:r>
            <a:r>
              <a:rPr lang="en-US" altLang="zh-TW" sz="2800" dirty="0"/>
              <a:t>1~100</a:t>
            </a:r>
            <a:r>
              <a:rPr lang="zh-TW" altLang="en-US" sz="2800" dirty="0"/>
              <a:t>或</a:t>
            </a:r>
            <a:r>
              <a:rPr lang="en-US" altLang="zh-TW" sz="2800" dirty="0"/>
              <a:t>1~10000</a:t>
            </a:r>
          </a:p>
          <a:p>
            <a:pPr lvl="1">
              <a:lnSpc>
                <a:spcPct val="150000"/>
              </a:lnSpc>
            </a:pPr>
            <a:r>
              <a:rPr lang="zh-TW" altLang="en-US" sz="2800" dirty="0"/>
              <a:t>儲存格參照：</a:t>
            </a:r>
            <a:r>
              <a:rPr lang="zh-TW" altLang="en-US" sz="2800" dirty="0">
                <a:hlinkClick r:id="rId3" action="ppaction://hlinkfile"/>
              </a:rPr>
              <a:t>二維對照表</a:t>
            </a:r>
            <a:endParaRPr lang="en-US" altLang="zh-TW" sz="2800" dirty="0"/>
          </a:p>
          <a:p>
            <a:pPr lvl="1">
              <a:lnSpc>
                <a:spcPct val="150000"/>
              </a:lnSpc>
            </a:pPr>
            <a:r>
              <a:rPr lang="zh-TW" altLang="en-US" sz="2800" dirty="0"/>
              <a:t>使用名稱與公式函數：</a:t>
            </a:r>
            <a:r>
              <a:rPr lang="en-US" altLang="zh-TW" sz="2800" dirty="0"/>
              <a:t>=</a:t>
            </a:r>
            <a:r>
              <a:rPr lang="en-US" altLang="zh-TW" sz="2800" dirty="0">
                <a:hlinkClick r:id="rId3" action="ppaction://hlinkfile"/>
              </a:rPr>
              <a:t>VLOOKUP(B5,T_Rate,3,0)</a:t>
            </a:r>
            <a:endParaRPr lang="en-US" altLang="zh-TW" sz="2800" dirty="0"/>
          </a:p>
          <a:p>
            <a:pPr lvl="1">
              <a:lnSpc>
                <a:spcPct val="150000"/>
              </a:lnSpc>
            </a:pPr>
            <a:r>
              <a:rPr lang="zh-TW" altLang="en-US" sz="2800" dirty="0"/>
              <a:t>轉成表格：</a:t>
            </a:r>
            <a:r>
              <a:rPr lang="zh-TW" altLang="en-US" sz="2800" dirty="0">
                <a:hlinkClick r:id="rId4" action="ppaction://hlinkfile"/>
              </a:rPr>
              <a:t>新增記錄或欄位</a:t>
            </a:r>
            <a:endParaRPr lang="zh-TW" altLang="en-US" sz="2800" dirty="0"/>
          </a:p>
        </p:txBody>
      </p:sp>
      <p:sp>
        <p:nvSpPr>
          <p:cNvPr id="4" name="投影片編號版面配置區 3">
            <a:extLst>
              <a:ext uri="{FF2B5EF4-FFF2-40B4-BE49-F238E27FC236}">
                <a16:creationId xmlns:a16="http://schemas.microsoft.com/office/drawing/2014/main" id="{F6370100-E9C6-485F-9AEB-7520E18AEB52}"/>
              </a:ext>
            </a:extLst>
          </p:cNvPr>
          <p:cNvSpPr>
            <a:spLocks noGrp="1"/>
          </p:cNvSpPr>
          <p:nvPr>
            <p:ph type="sldNum" sz="quarter" idx="11"/>
          </p:nvPr>
        </p:nvSpPr>
        <p:spPr>
          <a:xfrm>
            <a:off x="5588000" y="6534150"/>
            <a:ext cx="1117600" cy="261938"/>
          </a:xfrm>
        </p:spPr>
        <p:txBody>
          <a:bodyPr/>
          <a:lstStyle/>
          <a:p>
            <a:fld id="{13605DC0-5300-4663-8E44-4004FC6FCEB8}" type="slidenum">
              <a:rPr lang="zh-TW" altLang="en-US" smtClean="0"/>
              <a:pPr/>
              <a:t>20</a:t>
            </a:fld>
            <a:endParaRPr lang="zh-TW" altLang="en-US"/>
          </a:p>
        </p:txBody>
      </p:sp>
    </p:spTree>
    <p:extLst>
      <p:ext uri="{BB962C8B-B14F-4D97-AF65-F5344CB8AC3E}">
        <p14:creationId xmlns:p14="http://schemas.microsoft.com/office/powerpoint/2010/main" val="29432402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63541D-1FFF-43CA-9093-A00E1780F04F}"/>
              </a:ext>
            </a:extLst>
          </p:cNvPr>
          <p:cNvSpPr>
            <a:spLocks noGrp="1"/>
          </p:cNvSpPr>
          <p:nvPr>
            <p:ph type="title"/>
          </p:nvPr>
        </p:nvSpPr>
        <p:spPr/>
        <p:txBody>
          <a:bodyPr/>
          <a:lstStyle/>
          <a:p>
            <a:pPr algn="ctr"/>
            <a:r>
              <a:rPr lang="zh-TW" altLang="en-US" dirty="0"/>
              <a:t>認識</a:t>
            </a:r>
            <a:r>
              <a:rPr lang="en-US" altLang="zh-TW" dirty="0"/>
              <a:t>Excel</a:t>
            </a:r>
            <a:r>
              <a:rPr lang="zh-TW" altLang="en-US" dirty="0"/>
              <a:t>的主要物件、屬性與方法</a:t>
            </a:r>
          </a:p>
        </p:txBody>
      </p:sp>
      <p:graphicFrame>
        <p:nvGraphicFramePr>
          <p:cNvPr id="7" name="資料庫圖表 6">
            <a:extLst>
              <a:ext uri="{FF2B5EF4-FFF2-40B4-BE49-F238E27FC236}">
                <a16:creationId xmlns:a16="http://schemas.microsoft.com/office/drawing/2014/main" id="{CAFC878B-3834-4B85-987B-B9A40CCD6C92}"/>
              </a:ext>
            </a:extLst>
          </p:cNvPr>
          <p:cNvGraphicFramePr/>
          <p:nvPr>
            <p:extLst>
              <p:ext uri="{D42A27DB-BD31-4B8C-83A1-F6EECF244321}">
                <p14:modId xmlns:p14="http://schemas.microsoft.com/office/powerpoint/2010/main" val="3456259036"/>
              </p:ext>
            </p:extLst>
          </p:nvPr>
        </p:nvGraphicFramePr>
        <p:xfrm>
          <a:off x="2032000" y="138306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62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63541D-1FFF-43CA-9093-A00E1780F04F}"/>
              </a:ext>
            </a:extLst>
          </p:cNvPr>
          <p:cNvSpPr>
            <a:spLocks noGrp="1"/>
          </p:cNvSpPr>
          <p:nvPr>
            <p:ph type="title"/>
          </p:nvPr>
        </p:nvSpPr>
        <p:spPr/>
        <p:txBody>
          <a:bodyPr/>
          <a:lstStyle/>
          <a:p>
            <a:r>
              <a:rPr lang="zh-TW" altLang="en-US" dirty="0"/>
              <a:t>認識</a:t>
            </a:r>
            <a:r>
              <a:rPr lang="en-US" altLang="zh-TW" dirty="0"/>
              <a:t>Excel</a:t>
            </a:r>
            <a:r>
              <a:rPr lang="zh-TW" altLang="en-US" dirty="0"/>
              <a:t>的主要物件、屬性與方法</a:t>
            </a:r>
          </a:p>
        </p:txBody>
      </p:sp>
      <p:pic>
        <p:nvPicPr>
          <p:cNvPr id="5" name="圖片 4">
            <a:extLst>
              <a:ext uri="{FF2B5EF4-FFF2-40B4-BE49-F238E27FC236}">
                <a16:creationId xmlns:a16="http://schemas.microsoft.com/office/drawing/2014/main" id="{C02E8A2D-8061-4902-9885-6C261984DC55}"/>
              </a:ext>
            </a:extLst>
          </p:cNvPr>
          <p:cNvPicPr>
            <a:picLocks noChangeAspect="1"/>
          </p:cNvPicPr>
          <p:nvPr/>
        </p:nvPicPr>
        <p:blipFill>
          <a:blip r:embed="rId2"/>
          <a:stretch>
            <a:fillRect/>
          </a:stretch>
        </p:blipFill>
        <p:spPr>
          <a:xfrm>
            <a:off x="2214432" y="1644968"/>
            <a:ext cx="7763136" cy="4985792"/>
          </a:xfrm>
          <a:prstGeom prst="rect">
            <a:avLst/>
          </a:prstGeom>
        </p:spPr>
      </p:pic>
      <p:sp>
        <p:nvSpPr>
          <p:cNvPr id="32" name="文字方塊 31">
            <a:extLst>
              <a:ext uri="{FF2B5EF4-FFF2-40B4-BE49-F238E27FC236}">
                <a16:creationId xmlns:a16="http://schemas.microsoft.com/office/drawing/2014/main" id="{90248A53-7214-4477-ADA8-6DE32DBD44D2}"/>
              </a:ext>
            </a:extLst>
          </p:cNvPr>
          <p:cNvSpPr txBox="1"/>
          <p:nvPr/>
        </p:nvSpPr>
        <p:spPr>
          <a:xfrm>
            <a:off x="5015132" y="1875354"/>
            <a:ext cx="1958926"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a:spAutoFit/>
          </a:bodyPr>
          <a:lstStyle>
            <a:defPPr>
              <a:defRPr lang="zh-TW"/>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b="0" dirty="0" err="1">
                <a:solidFill>
                  <a:schemeClr val="tx1"/>
                </a:solidFill>
                <a:latin typeface="新細明體" panose="02020500000000000000" pitchFamily="18" charset="-120"/>
                <a:ea typeface="新細明體" panose="02020500000000000000" pitchFamily="18" charset="-120"/>
              </a:rPr>
              <a:t>WorkBook</a:t>
            </a:r>
            <a:r>
              <a:rPr lang="en-US" altLang="zh-TW" b="0" dirty="0">
                <a:solidFill>
                  <a:schemeClr val="tx1"/>
                </a:solidFill>
                <a:latin typeface="新細明體" panose="02020500000000000000" pitchFamily="18" charset="-120"/>
                <a:ea typeface="新細明體" panose="02020500000000000000" pitchFamily="18" charset="-120"/>
              </a:rPr>
              <a:t>(</a:t>
            </a:r>
            <a:r>
              <a:rPr lang="zh-TW" altLang="en-US" b="0" dirty="0">
                <a:solidFill>
                  <a:schemeClr val="tx1"/>
                </a:solidFill>
                <a:latin typeface="新細明體" panose="02020500000000000000" pitchFamily="18" charset="-120"/>
                <a:ea typeface="新細明體" panose="02020500000000000000" pitchFamily="18" charset="-120"/>
              </a:rPr>
              <a:t>活頁簿</a:t>
            </a:r>
            <a:r>
              <a:rPr lang="en-US" altLang="zh-TW" b="0" dirty="0">
                <a:solidFill>
                  <a:schemeClr val="tx1"/>
                </a:solidFill>
                <a:latin typeface="新細明體" panose="02020500000000000000" pitchFamily="18" charset="-120"/>
                <a:ea typeface="新細明體" panose="02020500000000000000" pitchFamily="18" charset="-120"/>
              </a:rPr>
              <a:t>)</a:t>
            </a:r>
            <a:endParaRPr lang="zh-TW" altLang="en-US" b="0" dirty="0">
              <a:solidFill>
                <a:schemeClr val="tx1"/>
              </a:solidFill>
              <a:latin typeface="新細明體" panose="02020500000000000000" pitchFamily="18" charset="-120"/>
              <a:ea typeface="新細明體" panose="02020500000000000000" pitchFamily="18" charset="-120"/>
            </a:endParaRPr>
          </a:p>
        </p:txBody>
      </p:sp>
      <p:sp>
        <p:nvSpPr>
          <p:cNvPr id="37" name="矩形: 圓角 36">
            <a:extLst>
              <a:ext uri="{FF2B5EF4-FFF2-40B4-BE49-F238E27FC236}">
                <a16:creationId xmlns:a16="http://schemas.microsoft.com/office/drawing/2014/main" id="{1808A90B-8C95-4952-B2E7-3473AA44E9A6}"/>
              </a:ext>
            </a:extLst>
          </p:cNvPr>
          <p:cNvSpPr/>
          <p:nvPr/>
        </p:nvSpPr>
        <p:spPr>
          <a:xfrm>
            <a:off x="5015132" y="1644968"/>
            <a:ext cx="2074985" cy="23038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37">
            <a:extLst>
              <a:ext uri="{FF2B5EF4-FFF2-40B4-BE49-F238E27FC236}">
                <a16:creationId xmlns:a16="http://schemas.microsoft.com/office/drawing/2014/main" id="{66A3DB38-2506-4F41-B22B-9D57BD5ED231}"/>
              </a:ext>
            </a:extLst>
          </p:cNvPr>
          <p:cNvSpPr/>
          <p:nvPr/>
        </p:nvSpPr>
        <p:spPr>
          <a:xfrm>
            <a:off x="2214432" y="1644968"/>
            <a:ext cx="7763136" cy="4985792"/>
          </a:xfrm>
          <a:prstGeom prst="roundRect">
            <a:avLst>
              <a:gd name="adj" fmla="val 1459"/>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E54926E6-B541-4162-99FE-7756509660A8}"/>
              </a:ext>
            </a:extLst>
          </p:cNvPr>
          <p:cNvSpPr txBox="1"/>
          <p:nvPr/>
        </p:nvSpPr>
        <p:spPr>
          <a:xfrm>
            <a:off x="763701" y="1460302"/>
            <a:ext cx="2901462"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b="0" dirty="0">
                <a:solidFill>
                  <a:schemeClr val="tx1"/>
                </a:solidFill>
                <a:latin typeface="新細明體" panose="02020500000000000000" pitchFamily="18" charset="-120"/>
                <a:ea typeface="新細明體" panose="02020500000000000000" pitchFamily="18" charset="-120"/>
              </a:rPr>
              <a:t>Application(Excel</a:t>
            </a:r>
            <a:r>
              <a:rPr lang="zh-TW" altLang="en-US" b="0" dirty="0">
                <a:solidFill>
                  <a:schemeClr val="tx1"/>
                </a:solidFill>
                <a:latin typeface="新細明體" panose="02020500000000000000" pitchFamily="18" charset="-120"/>
                <a:ea typeface="新細明體" panose="02020500000000000000" pitchFamily="18" charset="-120"/>
              </a:rPr>
              <a:t>應用程式</a:t>
            </a:r>
            <a:r>
              <a:rPr lang="en-US" altLang="zh-TW" b="0" dirty="0">
                <a:solidFill>
                  <a:schemeClr val="tx1"/>
                </a:solidFill>
                <a:latin typeface="新細明體" panose="02020500000000000000" pitchFamily="18" charset="-120"/>
                <a:ea typeface="新細明體" panose="02020500000000000000" pitchFamily="18" charset="-120"/>
              </a:rPr>
              <a:t>)</a:t>
            </a:r>
            <a:endParaRPr lang="zh-TW" altLang="en-US" b="0" dirty="0">
              <a:solidFill>
                <a:schemeClr val="tx1"/>
              </a:solidFill>
              <a:latin typeface="新細明體" panose="02020500000000000000" pitchFamily="18" charset="-120"/>
              <a:ea typeface="新細明體" panose="02020500000000000000" pitchFamily="18" charset="-120"/>
            </a:endParaRPr>
          </a:p>
        </p:txBody>
      </p:sp>
      <p:sp>
        <p:nvSpPr>
          <p:cNvPr id="36" name="文字方塊 35">
            <a:extLst>
              <a:ext uri="{FF2B5EF4-FFF2-40B4-BE49-F238E27FC236}">
                <a16:creationId xmlns:a16="http://schemas.microsoft.com/office/drawing/2014/main" id="{0D9AE170-BA86-4623-8201-033B83800503}"/>
              </a:ext>
            </a:extLst>
          </p:cNvPr>
          <p:cNvSpPr txBox="1"/>
          <p:nvPr/>
        </p:nvSpPr>
        <p:spPr>
          <a:xfrm>
            <a:off x="2214432" y="3610604"/>
            <a:ext cx="1691640"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a:spAutoFit/>
          </a:bodyPr>
          <a:lstStyle>
            <a:defPPr>
              <a:defRPr lang="zh-TW"/>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b="0" dirty="0">
                <a:solidFill>
                  <a:schemeClr val="tx1"/>
                </a:solidFill>
                <a:latin typeface="新細明體" panose="02020500000000000000" pitchFamily="18" charset="-120"/>
                <a:ea typeface="新細明體" panose="02020500000000000000" pitchFamily="18" charset="-120"/>
              </a:rPr>
              <a:t>Range(</a:t>
            </a:r>
            <a:r>
              <a:rPr lang="zh-TW" altLang="en-US" b="0" dirty="0">
                <a:solidFill>
                  <a:schemeClr val="tx1"/>
                </a:solidFill>
                <a:latin typeface="新細明體" panose="02020500000000000000" pitchFamily="18" charset="-120"/>
                <a:ea typeface="新細明體" panose="02020500000000000000" pitchFamily="18" charset="-120"/>
              </a:rPr>
              <a:t>儲存格</a:t>
            </a:r>
            <a:r>
              <a:rPr lang="en-US" altLang="zh-TW" b="0" dirty="0">
                <a:solidFill>
                  <a:schemeClr val="tx1"/>
                </a:solidFill>
                <a:latin typeface="新細明體" panose="02020500000000000000" pitchFamily="18" charset="-120"/>
                <a:ea typeface="新細明體" panose="02020500000000000000" pitchFamily="18" charset="-120"/>
              </a:rPr>
              <a:t>)</a:t>
            </a:r>
            <a:endParaRPr lang="zh-TW" altLang="en-US" b="0" dirty="0">
              <a:solidFill>
                <a:schemeClr val="tx1"/>
              </a:solidFill>
              <a:latin typeface="新細明體" panose="02020500000000000000" pitchFamily="18" charset="-120"/>
              <a:ea typeface="新細明體" panose="02020500000000000000" pitchFamily="18" charset="-120"/>
            </a:endParaRPr>
          </a:p>
        </p:txBody>
      </p:sp>
      <p:sp>
        <p:nvSpPr>
          <p:cNvPr id="39" name="矩形: 圓角 38">
            <a:extLst>
              <a:ext uri="{FF2B5EF4-FFF2-40B4-BE49-F238E27FC236}">
                <a16:creationId xmlns:a16="http://schemas.microsoft.com/office/drawing/2014/main" id="{A6D029E2-040C-4D17-9723-1BF3E2C33BC3}"/>
              </a:ext>
            </a:extLst>
          </p:cNvPr>
          <p:cNvSpPr/>
          <p:nvPr/>
        </p:nvSpPr>
        <p:spPr>
          <a:xfrm>
            <a:off x="2412610" y="3247396"/>
            <a:ext cx="780756" cy="2242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圓角 39">
            <a:extLst>
              <a:ext uri="{FF2B5EF4-FFF2-40B4-BE49-F238E27FC236}">
                <a16:creationId xmlns:a16="http://schemas.microsoft.com/office/drawing/2014/main" id="{A50F086F-6E35-45B8-AFA6-42391964A585}"/>
              </a:ext>
            </a:extLst>
          </p:cNvPr>
          <p:cNvSpPr/>
          <p:nvPr/>
        </p:nvSpPr>
        <p:spPr>
          <a:xfrm>
            <a:off x="2910196" y="6210432"/>
            <a:ext cx="1478923" cy="23566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0C08546F-BA19-4C14-8881-16CB6873A24A}"/>
              </a:ext>
            </a:extLst>
          </p:cNvPr>
          <p:cNvSpPr txBox="1"/>
          <p:nvPr/>
        </p:nvSpPr>
        <p:spPr>
          <a:xfrm>
            <a:off x="2657564" y="6446094"/>
            <a:ext cx="2015197"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a:spAutoFit/>
          </a:bodyPr>
          <a:lstStyle>
            <a:defPPr>
              <a:defRPr lang="zh-TW"/>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b="0" dirty="0" err="1">
                <a:solidFill>
                  <a:schemeClr val="tx1"/>
                </a:solidFill>
                <a:latin typeface="新細明體" panose="02020500000000000000" pitchFamily="18" charset="-120"/>
                <a:ea typeface="新細明體" panose="02020500000000000000" pitchFamily="18" charset="-120"/>
              </a:rPr>
              <a:t>WorkSheet</a:t>
            </a:r>
            <a:r>
              <a:rPr lang="en-US" altLang="zh-TW" b="0" dirty="0">
                <a:solidFill>
                  <a:schemeClr val="tx1"/>
                </a:solidFill>
                <a:latin typeface="新細明體" panose="02020500000000000000" pitchFamily="18" charset="-120"/>
                <a:ea typeface="新細明體" panose="02020500000000000000" pitchFamily="18" charset="-120"/>
              </a:rPr>
              <a:t>(</a:t>
            </a:r>
            <a:r>
              <a:rPr lang="zh-TW" altLang="en-US" b="0" dirty="0">
                <a:solidFill>
                  <a:schemeClr val="tx1"/>
                </a:solidFill>
                <a:latin typeface="新細明體" panose="02020500000000000000" pitchFamily="18" charset="-120"/>
                <a:ea typeface="新細明體" panose="02020500000000000000" pitchFamily="18" charset="-120"/>
              </a:rPr>
              <a:t>工作表</a:t>
            </a:r>
            <a:r>
              <a:rPr lang="en-US" altLang="zh-TW" b="0" dirty="0">
                <a:solidFill>
                  <a:schemeClr val="tx1"/>
                </a:solidFill>
                <a:latin typeface="新細明體" panose="02020500000000000000" pitchFamily="18" charset="-120"/>
                <a:ea typeface="新細明體" panose="02020500000000000000" pitchFamily="18" charset="-120"/>
              </a:rPr>
              <a:t>)</a:t>
            </a:r>
            <a:endParaRPr lang="zh-TW" altLang="en-US" b="0" dirty="0">
              <a:solidFill>
                <a:schemeClr val="tx1"/>
              </a:solidFill>
              <a:latin typeface="新細明體" panose="02020500000000000000" pitchFamily="18" charset="-120"/>
              <a:ea typeface="新細明體" panose="02020500000000000000" pitchFamily="18" charset="-120"/>
            </a:endParaRPr>
          </a:p>
        </p:txBody>
      </p:sp>
    </p:spTree>
    <p:extLst>
      <p:ext uri="{BB962C8B-B14F-4D97-AF65-F5344CB8AC3E}">
        <p14:creationId xmlns:p14="http://schemas.microsoft.com/office/powerpoint/2010/main" val="24192175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2653DD-1504-4BFB-825F-E9AEC36CC172}"/>
              </a:ext>
            </a:extLst>
          </p:cNvPr>
          <p:cNvSpPr>
            <a:spLocks noGrp="1"/>
          </p:cNvSpPr>
          <p:nvPr>
            <p:ph type="title"/>
          </p:nvPr>
        </p:nvSpPr>
        <p:spPr>
          <a:xfrm>
            <a:off x="812800" y="457201"/>
            <a:ext cx="9448800" cy="487363"/>
          </a:xfrm>
        </p:spPr>
        <p:txBody>
          <a:bodyPr/>
          <a:lstStyle/>
          <a:p>
            <a:r>
              <a:rPr lang="zh-TW" altLang="en-US" dirty="0"/>
              <a:t>認識</a:t>
            </a:r>
            <a:r>
              <a:rPr lang="en-US" altLang="zh-TW" dirty="0"/>
              <a:t>Excel</a:t>
            </a:r>
            <a:r>
              <a:rPr lang="zh-TW" altLang="en-US" dirty="0"/>
              <a:t>的主要物件、屬性與方法</a:t>
            </a:r>
          </a:p>
        </p:txBody>
      </p:sp>
      <p:sp>
        <p:nvSpPr>
          <p:cNvPr id="3" name="文字版面配置區 2">
            <a:extLst>
              <a:ext uri="{FF2B5EF4-FFF2-40B4-BE49-F238E27FC236}">
                <a16:creationId xmlns:a16="http://schemas.microsoft.com/office/drawing/2014/main" id="{CA9690BB-278D-4893-AAFC-AB945DB527A4}"/>
              </a:ext>
            </a:extLst>
          </p:cNvPr>
          <p:cNvSpPr>
            <a:spLocks noGrp="1"/>
          </p:cNvSpPr>
          <p:nvPr>
            <p:ph type="body" idx="1"/>
          </p:nvPr>
        </p:nvSpPr>
        <p:spPr>
          <a:xfrm>
            <a:off x="2235200" y="1295400"/>
            <a:ext cx="9398000" cy="5029200"/>
          </a:xfrm>
        </p:spPr>
        <p:txBody>
          <a:bodyPr>
            <a:noAutofit/>
          </a:bodyPr>
          <a:lstStyle/>
          <a:p>
            <a:r>
              <a:rPr lang="zh-TW" altLang="en-US" dirty="0"/>
              <a:t>一個</a:t>
            </a:r>
            <a:r>
              <a:rPr lang="en-US" altLang="zh-TW" dirty="0"/>
              <a:t>Excel</a:t>
            </a:r>
            <a:r>
              <a:rPr lang="zh-TW" altLang="en-US" dirty="0"/>
              <a:t>應用程式就是一個</a:t>
            </a:r>
            <a:r>
              <a:rPr lang="en-US" altLang="zh-TW" dirty="0"/>
              <a:t>Application,</a:t>
            </a:r>
            <a:r>
              <a:rPr lang="zh-TW" altLang="en-US" dirty="0"/>
              <a:t>全域性的物件比如選單</a:t>
            </a:r>
            <a:r>
              <a:rPr lang="en-US" altLang="zh-TW" dirty="0"/>
              <a:t>,</a:t>
            </a:r>
            <a:r>
              <a:rPr lang="zh-TW" altLang="en-US" dirty="0"/>
              <a:t>工具條都屬於</a:t>
            </a:r>
            <a:r>
              <a:rPr lang="en-US" altLang="zh-TW" dirty="0"/>
              <a:t>Application</a:t>
            </a:r>
            <a:r>
              <a:rPr lang="zh-TW" altLang="en-US" dirty="0"/>
              <a:t>物件。</a:t>
            </a:r>
          </a:p>
          <a:p>
            <a:r>
              <a:rPr lang="en-US" altLang="zh-TW" dirty="0"/>
              <a:t>2010(</a:t>
            </a:r>
            <a:r>
              <a:rPr lang="zh-TW" altLang="en-US" dirty="0"/>
              <a:t>含</a:t>
            </a:r>
            <a:r>
              <a:rPr lang="en-US" altLang="zh-TW" dirty="0"/>
              <a:t>)</a:t>
            </a:r>
            <a:r>
              <a:rPr lang="zh-TW" altLang="en-US" dirty="0"/>
              <a:t>以前的版本：</a:t>
            </a:r>
            <a:r>
              <a:rPr lang="en-US" altLang="zh-TW" dirty="0"/>
              <a:t> </a:t>
            </a:r>
            <a:r>
              <a:rPr lang="zh-TW" altLang="en-US" dirty="0"/>
              <a:t>一個</a:t>
            </a:r>
            <a:r>
              <a:rPr lang="en-US" altLang="zh-TW" dirty="0"/>
              <a:t>Application</a:t>
            </a:r>
            <a:r>
              <a:rPr lang="zh-TW" altLang="en-US" dirty="0"/>
              <a:t>可以包含很多個活頁簿</a:t>
            </a:r>
            <a:r>
              <a:rPr lang="en-US" altLang="zh-TW" dirty="0"/>
              <a:t>(Workbooks)</a:t>
            </a:r>
            <a:r>
              <a:rPr lang="zh-TW" altLang="en-US" dirty="0"/>
              <a:t>。</a:t>
            </a:r>
            <a:endParaRPr lang="en-US" altLang="zh-TW" dirty="0"/>
          </a:p>
          <a:p>
            <a:r>
              <a:rPr lang="en-US" altLang="zh-TW" dirty="0"/>
              <a:t>2013(</a:t>
            </a:r>
            <a:r>
              <a:rPr lang="zh-TW" altLang="en-US" dirty="0"/>
              <a:t>含</a:t>
            </a:r>
            <a:r>
              <a:rPr lang="en-US" altLang="zh-TW" dirty="0"/>
              <a:t>)</a:t>
            </a:r>
            <a:r>
              <a:rPr lang="zh-TW" altLang="en-US" dirty="0"/>
              <a:t>以後的版本：一個</a:t>
            </a:r>
            <a:r>
              <a:rPr lang="en-US" altLang="zh-TW" dirty="0"/>
              <a:t>Application</a:t>
            </a:r>
            <a:r>
              <a:rPr lang="zh-TW" altLang="en-US" dirty="0"/>
              <a:t>只有一個活頁簿</a:t>
            </a:r>
            <a:r>
              <a:rPr lang="en-US" altLang="zh-TW" dirty="0"/>
              <a:t>(Workbook)</a:t>
            </a:r>
            <a:r>
              <a:rPr lang="zh-TW" altLang="en-US" dirty="0"/>
              <a:t>處於編輯狀態</a:t>
            </a:r>
            <a:r>
              <a:rPr lang="en-US" altLang="zh-TW" dirty="0"/>
              <a:t>,</a:t>
            </a:r>
            <a:r>
              <a:rPr lang="zh-TW" altLang="en-US" dirty="0"/>
              <a:t>這個活頁簿叫做作用活頁簿</a:t>
            </a:r>
            <a:r>
              <a:rPr lang="en-US" altLang="zh-TW" dirty="0"/>
              <a:t>(Active Workbook);</a:t>
            </a:r>
          </a:p>
          <a:p>
            <a:r>
              <a:rPr lang="zh-TW" altLang="en-US" dirty="0"/>
              <a:t>一個</a:t>
            </a:r>
            <a:r>
              <a:rPr lang="en-US" altLang="zh-TW" dirty="0"/>
              <a:t>Workbook</a:t>
            </a:r>
            <a:r>
              <a:rPr lang="zh-TW" altLang="en-US" dirty="0"/>
              <a:t>可以包含很多個工作表</a:t>
            </a:r>
            <a:r>
              <a:rPr lang="en-US" altLang="zh-TW" dirty="0"/>
              <a:t>(Worksheets)</a:t>
            </a:r>
            <a:r>
              <a:rPr lang="zh-TW" altLang="en-US" dirty="0"/>
              <a:t>。常態上只有一個工作表</a:t>
            </a:r>
            <a:r>
              <a:rPr lang="en-US" altLang="zh-TW" dirty="0"/>
              <a:t>(Worksheet)</a:t>
            </a:r>
            <a:r>
              <a:rPr lang="zh-TW" altLang="en-US" dirty="0"/>
              <a:t>處於編輯狀態，這個工作表稱之為活動工作表</a:t>
            </a:r>
            <a:r>
              <a:rPr lang="en-US" altLang="zh-TW" dirty="0"/>
              <a:t>(Active Worksheet)</a:t>
            </a:r>
            <a:r>
              <a:rPr lang="zh-TW" altLang="en-US" dirty="0"/>
              <a:t>。</a:t>
            </a:r>
          </a:p>
          <a:p>
            <a:r>
              <a:rPr lang="zh-TW" altLang="en-US" dirty="0"/>
              <a:t>一個</a:t>
            </a:r>
            <a:r>
              <a:rPr lang="en-US" altLang="zh-TW" dirty="0"/>
              <a:t>Workbook</a:t>
            </a:r>
            <a:r>
              <a:rPr lang="zh-TW" altLang="en-US" dirty="0"/>
              <a:t>還可以包含很多</a:t>
            </a:r>
            <a:r>
              <a:rPr lang="en-US" altLang="zh-TW" dirty="0"/>
              <a:t>Shapes</a:t>
            </a:r>
            <a:r>
              <a:rPr lang="zh-TW" altLang="en-US" dirty="0"/>
              <a:t>物件。工作表中還可以包含一些圖表</a:t>
            </a:r>
            <a:r>
              <a:rPr lang="en-US" altLang="zh-TW" dirty="0"/>
              <a:t>,</a:t>
            </a:r>
            <a:r>
              <a:rPr lang="zh-TW" altLang="en-US" dirty="0"/>
              <a:t>標記</a:t>
            </a:r>
            <a:r>
              <a:rPr lang="en-US" altLang="zh-TW" dirty="0"/>
              <a:t>,</a:t>
            </a:r>
            <a:r>
              <a:rPr lang="zh-TW" altLang="en-US" dirty="0"/>
              <a:t>註釋</a:t>
            </a:r>
            <a:r>
              <a:rPr lang="en-US" altLang="zh-TW" dirty="0"/>
              <a:t>,</a:t>
            </a:r>
            <a:r>
              <a:rPr lang="zh-TW" altLang="en-US" dirty="0"/>
              <a:t>控制元件等</a:t>
            </a:r>
            <a:r>
              <a:rPr lang="en-US" altLang="zh-TW" dirty="0"/>
              <a:t>,</a:t>
            </a:r>
            <a:r>
              <a:rPr lang="zh-TW" altLang="en-US" dirty="0"/>
              <a:t>這些都是浮在</a:t>
            </a:r>
            <a:r>
              <a:rPr lang="en-US" altLang="zh-TW" dirty="0"/>
              <a:t>Sheet</a:t>
            </a:r>
            <a:r>
              <a:rPr lang="zh-TW" altLang="en-US" dirty="0"/>
              <a:t>頁上的</a:t>
            </a:r>
            <a:r>
              <a:rPr lang="en-US" altLang="zh-TW" dirty="0"/>
              <a:t>,</a:t>
            </a:r>
            <a:r>
              <a:rPr lang="zh-TW" altLang="en-US" dirty="0"/>
              <a:t>這些統稱為</a:t>
            </a:r>
            <a:r>
              <a:rPr lang="en-US" altLang="zh-TW" dirty="0"/>
              <a:t>Shapes,</a:t>
            </a:r>
            <a:r>
              <a:rPr lang="zh-TW" altLang="en-US" dirty="0"/>
              <a:t>其中我們接觸的最多的是圖表</a:t>
            </a:r>
            <a:r>
              <a:rPr lang="en-US" altLang="zh-TW" dirty="0"/>
              <a:t>(Charts)</a:t>
            </a:r>
            <a:r>
              <a:rPr lang="zh-TW" altLang="en-US" dirty="0"/>
              <a:t>。</a:t>
            </a:r>
          </a:p>
          <a:p>
            <a:r>
              <a:rPr lang="zh-TW" altLang="en-US" dirty="0"/>
              <a:t>一個</a:t>
            </a:r>
            <a:r>
              <a:rPr lang="en-US" altLang="zh-TW" dirty="0" err="1"/>
              <a:t>WorkSheet</a:t>
            </a:r>
            <a:r>
              <a:rPr lang="zh-TW" altLang="en-US" dirty="0"/>
              <a:t>可以包含很多個儲存格</a:t>
            </a:r>
            <a:r>
              <a:rPr lang="en-US" altLang="zh-TW" dirty="0"/>
              <a:t>(Range)</a:t>
            </a:r>
            <a:r>
              <a:rPr lang="zh-TW" altLang="en-US" dirty="0"/>
              <a:t>物件。儲存格</a:t>
            </a:r>
            <a:r>
              <a:rPr lang="en-US" altLang="zh-TW" dirty="0"/>
              <a:t>(Range)</a:t>
            </a:r>
            <a:r>
              <a:rPr lang="zh-TW" altLang="en-US" dirty="0"/>
              <a:t>物件可以是單一個也可以是多個儲存格。</a:t>
            </a:r>
          </a:p>
        </p:txBody>
      </p:sp>
    </p:spTree>
    <p:extLst>
      <p:ext uri="{BB962C8B-B14F-4D97-AF65-F5344CB8AC3E}">
        <p14:creationId xmlns:p14="http://schemas.microsoft.com/office/powerpoint/2010/main" val="40756950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C6CDBA-44EC-4793-9C97-01A0DD640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064911" y="3007858"/>
            <a:ext cx="4826605" cy="361995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D32653DD-1504-4BFB-825F-E9AEC36CC172}"/>
              </a:ext>
            </a:extLst>
          </p:cNvPr>
          <p:cNvSpPr>
            <a:spLocks noGrp="1"/>
          </p:cNvSpPr>
          <p:nvPr>
            <p:ph type="title"/>
          </p:nvPr>
        </p:nvSpPr>
        <p:spPr>
          <a:xfrm>
            <a:off x="812800" y="457201"/>
            <a:ext cx="9448800" cy="487363"/>
          </a:xfrm>
        </p:spPr>
        <p:txBody>
          <a:bodyPr/>
          <a:lstStyle/>
          <a:p>
            <a:r>
              <a:rPr lang="zh-TW" altLang="en-US" dirty="0"/>
              <a:t>認識</a:t>
            </a:r>
            <a:r>
              <a:rPr lang="en-US" altLang="zh-TW" dirty="0"/>
              <a:t>Excel</a:t>
            </a:r>
            <a:r>
              <a:rPr lang="zh-TW" altLang="en-US" dirty="0"/>
              <a:t>的主要物件、屬性與方法</a:t>
            </a:r>
          </a:p>
        </p:txBody>
      </p:sp>
      <p:sp>
        <p:nvSpPr>
          <p:cNvPr id="3" name="文字版面配置區 2">
            <a:extLst>
              <a:ext uri="{FF2B5EF4-FFF2-40B4-BE49-F238E27FC236}">
                <a16:creationId xmlns:a16="http://schemas.microsoft.com/office/drawing/2014/main" id="{CA9690BB-278D-4893-AAFC-AB945DB527A4}"/>
              </a:ext>
            </a:extLst>
          </p:cNvPr>
          <p:cNvSpPr>
            <a:spLocks noGrp="1"/>
          </p:cNvSpPr>
          <p:nvPr>
            <p:ph type="body" idx="1"/>
          </p:nvPr>
        </p:nvSpPr>
        <p:spPr>
          <a:xfrm>
            <a:off x="2235200" y="1295400"/>
            <a:ext cx="9398000" cy="5029200"/>
          </a:xfrm>
        </p:spPr>
        <p:txBody>
          <a:bodyPr>
            <a:normAutofit/>
          </a:bodyPr>
          <a:lstStyle/>
          <a:p>
            <a:r>
              <a:rPr lang="zh-TW" altLang="en-US" dirty="0"/>
              <a:t>物件代表應用程式的元素</a:t>
            </a:r>
            <a:r>
              <a:rPr lang="en-US" altLang="zh-TW" dirty="0"/>
              <a:t>(element )</a:t>
            </a:r>
          </a:p>
          <a:p>
            <a:pPr lvl="1"/>
            <a:r>
              <a:rPr lang="zh-TW" altLang="en-US" dirty="0"/>
              <a:t>例如：工作表、儲存格、圖表、表單或報表。 為日後的延伸學習</a:t>
            </a:r>
            <a:r>
              <a:rPr lang="en-US" altLang="zh-TW" dirty="0"/>
              <a:t>VBA</a:t>
            </a:r>
            <a:r>
              <a:rPr lang="zh-TW" altLang="en-US" dirty="0"/>
              <a:t>；在 </a:t>
            </a:r>
            <a:r>
              <a:rPr lang="en-US" altLang="zh-TW" dirty="0"/>
              <a:t>Visual Basic </a:t>
            </a:r>
            <a:r>
              <a:rPr lang="zh-TW" altLang="en-US" dirty="0"/>
              <a:t>程式碼中，我們可以結合本課程，從既有的經驗及認識中，增強物件</a:t>
            </a:r>
            <a:r>
              <a:rPr lang="en-US" altLang="zh-TW" dirty="0"/>
              <a:t>(object)</a:t>
            </a:r>
            <a:r>
              <a:rPr lang="zh-TW" altLang="en-US" dirty="0"/>
              <a:t>的識別，並區分能套用物件的方法或變更其中一項屬性值。</a:t>
            </a:r>
            <a:endParaRPr lang="en-US" altLang="zh-TW" dirty="0"/>
          </a:p>
          <a:p>
            <a:r>
              <a:rPr lang="zh-TW" altLang="en-US" dirty="0"/>
              <a:t>屬性</a:t>
            </a:r>
            <a:r>
              <a:rPr lang="en-US" altLang="zh-TW" dirty="0"/>
              <a:t>(properties) </a:t>
            </a:r>
            <a:r>
              <a:rPr lang="zh-TW" altLang="en-US" dirty="0"/>
              <a:t>：</a:t>
            </a:r>
            <a:endParaRPr lang="en-US" altLang="zh-TW" dirty="0"/>
          </a:p>
          <a:p>
            <a:pPr lvl="1"/>
            <a:r>
              <a:rPr lang="zh-TW" altLang="en-US" dirty="0"/>
              <a:t>定義物件特性；例如大小、色彩和螢幕位置</a:t>
            </a:r>
            <a:r>
              <a:rPr lang="en-US" altLang="zh-TW" dirty="0"/>
              <a:t>…</a:t>
            </a:r>
          </a:p>
          <a:p>
            <a:pPr lvl="1"/>
            <a:r>
              <a:rPr lang="zh-TW" altLang="en-US" dirty="0"/>
              <a:t>設定物件的狀態；例如啟用或停用。</a:t>
            </a:r>
          </a:p>
          <a:p>
            <a:r>
              <a:rPr lang="zh-TW" altLang="en-US" dirty="0"/>
              <a:t>方法</a:t>
            </a:r>
            <a:r>
              <a:rPr lang="en-US" altLang="zh-TW" dirty="0"/>
              <a:t>(methods) </a:t>
            </a:r>
            <a:r>
              <a:rPr lang="zh-TW" altLang="en-US" dirty="0"/>
              <a:t>：</a:t>
            </a:r>
            <a:endParaRPr lang="en-US" altLang="zh-TW" dirty="0"/>
          </a:p>
          <a:p>
            <a:pPr lvl="1"/>
            <a:r>
              <a:rPr lang="zh-TW" altLang="en-US" dirty="0"/>
              <a:t>物件採取的動作；如新增、複製、貼上</a:t>
            </a:r>
            <a:r>
              <a:rPr lang="en-US" altLang="zh-TW" dirty="0"/>
              <a:t>…</a:t>
            </a:r>
          </a:p>
        </p:txBody>
      </p:sp>
    </p:spTree>
    <p:extLst>
      <p:ext uri="{BB962C8B-B14F-4D97-AF65-F5344CB8AC3E}">
        <p14:creationId xmlns:p14="http://schemas.microsoft.com/office/powerpoint/2010/main" val="10403247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2653DD-1504-4BFB-825F-E9AEC36CC172}"/>
              </a:ext>
            </a:extLst>
          </p:cNvPr>
          <p:cNvSpPr>
            <a:spLocks noGrp="1"/>
          </p:cNvSpPr>
          <p:nvPr>
            <p:ph type="title"/>
          </p:nvPr>
        </p:nvSpPr>
        <p:spPr/>
        <p:txBody>
          <a:bodyPr/>
          <a:lstStyle/>
          <a:p>
            <a:r>
              <a:rPr lang="zh-TW" altLang="en-US" dirty="0"/>
              <a:t>認識</a:t>
            </a:r>
            <a:r>
              <a:rPr lang="en-US" altLang="zh-TW" dirty="0"/>
              <a:t>Excel</a:t>
            </a:r>
            <a:r>
              <a:rPr lang="zh-TW" altLang="en-US" dirty="0"/>
              <a:t>的主要</a:t>
            </a:r>
            <a:r>
              <a:rPr lang="zh-TW" altLang="en-US" b="1" dirty="0"/>
              <a:t>物件</a:t>
            </a:r>
            <a:r>
              <a:rPr lang="zh-TW" altLang="en-US" dirty="0"/>
              <a:t>、</a:t>
            </a:r>
            <a:r>
              <a:rPr lang="zh-TW" altLang="en-US" b="1" dirty="0"/>
              <a:t>屬性</a:t>
            </a:r>
            <a:r>
              <a:rPr lang="zh-TW" altLang="en-US" dirty="0"/>
              <a:t>與</a:t>
            </a:r>
            <a:r>
              <a:rPr lang="zh-TW" altLang="en-US" b="1" dirty="0"/>
              <a:t>方法</a:t>
            </a:r>
          </a:p>
        </p:txBody>
      </p:sp>
      <p:sp>
        <p:nvSpPr>
          <p:cNvPr id="3" name="文字版面配置區 2">
            <a:extLst>
              <a:ext uri="{FF2B5EF4-FFF2-40B4-BE49-F238E27FC236}">
                <a16:creationId xmlns:a16="http://schemas.microsoft.com/office/drawing/2014/main" id="{CA9690BB-278D-4893-AAFC-AB945DB527A4}"/>
              </a:ext>
            </a:extLst>
          </p:cNvPr>
          <p:cNvSpPr>
            <a:spLocks noGrp="1"/>
          </p:cNvSpPr>
          <p:nvPr>
            <p:ph type="body" idx="1"/>
          </p:nvPr>
        </p:nvSpPr>
        <p:spPr>
          <a:xfrm>
            <a:off x="838200" y="1754033"/>
            <a:ext cx="10515600" cy="650289"/>
          </a:xfrm>
        </p:spPr>
        <p:txBody>
          <a:bodyPr>
            <a:normAutofit/>
          </a:bodyPr>
          <a:lstStyle/>
          <a:p>
            <a:pPr marL="0" indent="0" algn="ctr">
              <a:buNone/>
            </a:pPr>
            <a:r>
              <a:rPr lang="zh-TW" altLang="en-US" dirty="0"/>
              <a:t>儲存格</a:t>
            </a:r>
            <a:r>
              <a:rPr lang="en-US" altLang="zh-TW" dirty="0"/>
              <a:t>(Range)</a:t>
            </a:r>
            <a:r>
              <a:rPr lang="zh-TW" altLang="en-US" dirty="0"/>
              <a:t>物件常用的的屬性</a:t>
            </a:r>
            <a:r>
              <a:rPr lang="en-US" altLang="zh-TW" dirty="0"/>
              <a:t>(properties)</a:t>
            </a:r>
            <a:r>
              <a:rPr lang="zh-TW" altLang="en-US" dirty="0"/>
              <a:t>與方法</a:t>
            </a:r>
            <a:r>
              <a:rPr lang="en-US" altLang="zh-TW" dirty="0"/>
              <a:t>(methods)</a:t>
            </a:r>
            <a:r>
              <a:rPr lang="zh-TW" altLang="en-US" dirty="0"/>
              <a:t>：</a:t>
            </a:r>
            <a:endParaRPr lang="en-US" altLang="zh-TW" dirty="0"/>
          </a:p>
        </p:txBody>
      </p:sp>
      <p:graphicFrame>
        <p:nvGraphicFramePr>
          <p:cNvPr id="4" name="資料庫圖表 3">
            <a:extLst>
              <a:ext uri="{FF2B5EF4-FFF2-40B4-BE49-F238E27FC236}">
                <a16:creationId xmlns:a16="http://schemas.microsoft.com/office/drawing/2014/main" id="{F1722BFC-5825-4E5D-B0B7-B7C17AFEE607}"/>
              </a:ext>
            </a:extLst>
          </p:cNvPr>
          <p:cNvGraphicFramePr/>
          <p:nvPr>
            <p:extLst>
              <p:ext uri="{D42A27DB-BD31-4B8C-83A1-F6EECF244321}">
                <p14:modId xmlns:p14="http://schemas.microsoft.com/office/powerpoint/2010/main" val="519478674"/>
              </p:ext>
            </p:extLst>
          </p:nvPr>
        </p:nvGraphicFramePr>
        <p:xfrm>
          <a:off x="3326228" y="2618346"/>
          <a:ext cx="5761502" cy="3527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75F1263C-82C9-4FD4-ABA9-726F35728466}"/>
              </a:ext>
            </a:extLst>
          </p:cNvPr>
          <p:cNvPicPr>
            <a:picLocks noChangeAspect="1"/>
          </p:cNvPicPr>
          <p:nvPr/>
        </p:nvPicPr>
        <p:blipFill rotWithShape="1">
          <a:blip r:embed="rId8"/>
          <a:srcRect r="55544"/>
          <a:stretch/>
        </p:blipFill>
        <p:spPr>
          <a:xfrm>
            <a:off x="5054176" y="4778822"/>
            <a:ext cx="1041824" cy="1047896"/>
          </a:xfrm>
          <a:prstGeom prst="rect">
            <a:avLst/>
          </a:prstGeom>
          <a:scene3d>
            <a:camera prst="orthographicFront"/>
            <a:lightRig rig="threePt" dir="t"/>
          </a:scene3d>
          <a:sp3d>
            <a:bevelT/>
          </a:sp3d>
        </p:spPr>
      </p:pic>
      <p:pic>
        <p:nvPicPr>
          <p:cNvPr id="7" name="圖片 6">
            <a:extLst>
              <a:ext uri="{FF2B5EF4-FFF2-40B4-BE49-F238E27FC236}">
                <a16:creationId xmlns:a16="http://schemas.microsoft.com/office/drawing/2014/main" id="{329946C7-6383-45DE-AC18-3C519C63C6B3}"/>
              </a:ext>
            </a:extLst>
          </p:cNvPr>
          <p:cNvPicPr>
            <a:picLocks noChangeAspect="1"/>
          </p:cNvPicPr>
          <p:nvPr/>
        </p:nvPicPr>
        <p:blipFill rotWithShape="1">
          <a:blip r:embed="rId8"/>
          <a:srcRect l="45364" r="4743"/>
          <a:stretch/>
        </p:blipFill>
        <p:spPr>
          <a:xfrm>
            <a:off x="8045906" y="4778822"/>
            <a:ext cx="1041824" cy="1047896"/>
          </a:xfrm>
          <a:prstGeom prst="rect">
            <a:avLst/>
          </a:prstGeom>
          <a:scene3d>
            <a:camera prst="orthographicFront"/>
            <a:lightRig rig="threePt" dir="t"/>
          </a:scene3d>
          <a:sp3d>
            <a:bevelT/>
          </a:sp3d>
        </p:spPr>
      </p:pic>
    </p:spTree>
    <p:extLst>
      <p:ext uri="{BB962C8B-B14F-4D97-AF65-F5344CB8AC3E}">
        <p14:creationId xmlns:p14="http://schemas.microsoft.com/office/powerpoint/2010/main" val="4174762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2653DD-1504-4BFB-825F-E9AEC36CC172}"/>
              </a:ext>
            </a:extLst>
          </p:cNvPr>
          <p:cNvSpPr>
            <a:spLocks noGrp="1"/>
          </p:cNvSpPr>
          <p:nvPr>
            <p:ph type="title"/>
          </p:nvPr>
        </p:nvSpPr>
        <p:spPr/>
        <p:txBody>
          <a:bodyPr/>
          <a:lstStyle/>
          <a:p>
            <a:r>
              <a:rPr lang="zh-TW" altLang="en-US" dirty="0"/>
              <a:t>認識</a:t>
            </a:r>
            <a:r>
              <a:rPr lang="en-US" altLang="zh-TW" dirty="0"/>
              <a:t>Excel</a:t>
            </a:r>
            <a:r>
              <a:rPr lang="zh-TW" altLang="en-US" dirty="0"/>
              <a:t>的主要</a:t>
            </a:r>
            <a:r>
              <a:rPr lang="zh-TW" altLang="en-US" b="1" dirty="0"/>
              <a:t>物件</a:t>
            </a:r>
            <a:r>
              <a:rPr lang="zh-TW" altLang="en-US" dirty="0"/>
              <a:t>、</a:t>
            </a:r>
            <a:r>
              <a:rPr lang="zh-TW" altLang="en-US" b="1" dirty="0"/>
              <a:t>屬性</a:t>
            </a:r>
            <a:r>
              <a:rPr lang="zh-TW" altLang="en-US" dirty="0"/>
              <a:t>與</a:t>
            </a:r>
            <a:r>
              <a:rPr lang="zh-TW" altLang="en-US" b="1" dirty="0"/>
              <a:t>方法</a:t>
            </a:r>
          </a:p>
        </p:txBody>
      </p:sp>
      <p:sp>
        <p:nvSpPr>
          <p:cNvPr id="3" name="文字版面配置區 2">
            <a:extLst>
              <a:ext uri="{FF2B5EF4-FFF2-40B4-BE49-F238E27FC236}">
                <a16:creationId xmlns:a16="http://schemas.microsoft.com/office/drawing/2014/main" id="{CA9690BB-278D-4893-AAFC-AB945DB527A4}"/>
              </a:ext>
            </a:extLst>
          </p:cNvPr>
          <p:cNvSpPr>
            <a:spLocks noGrp="1"/>
          </p:cNvSpPr>
          <p:nvPr>
            <p:ph type="body" idx="1"/>
          </p:nvPr>
        </p:nvSpPr>
        <p:spPr>
          <a:xfrm>
            <a:off x="838200" y="1825625"/>
            <a:ext cx="10515600" cy="650289"/>
          </a:xfrm>
        </p:spPr>
        <p:txBody>
          <a:bodyPr>
            <a:normAutofit/>
          </a:bodyPr>
          <a:lstStyle/>
          <a:p>
            <a:pPr marL="0" indent="0" algn="ctr">
              <a:buNone/>
            </a:pPr>
            <a:r>
              <a:rPr lang="zh-TW" altLang="en-US" dirty="0"/>
              <a:t>工作表</a:t>
            </a:r>
            <a:r>
              <a:rPr lang="en-US" altLang="zh-TW" dirty="0"/>
              <a:t>(Worksheet)</a:t>
            </a:r>
            <a:r>
              <a:rPr lang="zh-TW" altLang="en-US" dirty="0"/>
              <a:t>物件常用的的屬性</a:t>
            </a:r>
            <a:r>
              <a:rPr lang="en-US" altLang="zh-TW" dirty="0"/>
              <a:t>(properties)</a:t>
            </a:r>
            <a:r>
              <a:rPr lang="zh-TW" altLang="en-US" dirty="0"/>
              <a:t>與方法</a:t>
            </a:r>
            <a:r>
              <a:rPr lang="en-US" altLang="zh-TW" dirty="0"/>
              <a:t>(methods)</a:t>
            </a:r>
            <a:r>
              <a:rPr lang="zh-TW" altLang="en-US" dirty="0"/>
              <a:t>：</a:t>
            </a:r>
            <a:endParaRPr lang="en-US" altLang="zh-TW" dirty="0"/>
          </a:p>
        </p:txBody>
      </p:sp>
      <p:graphicFrame>
        <p:nvGraphicFramePr>
          <p:cNvPr id="4" name="資料庫圖表 3">
            <a:extLst>
              <a:ext uri="{FF2B5EF4-FFF2-40B4-BE49-F238E27FC236}">
                <a16:creationId xmlns:a16="http://schemas.microsoft.com/office/drawing/2014/main" id="{F1722BFC-5825-4E5D-B0B7-B7C17AFEE607}"/>
              </a:ext>
            </a:extLst>
          </p:cNvPr>
          <p:cNvGraphicFramePr/>
          <p:nvPr>
            <p:extLst>
              <p:ext uri="{D42A27DB-BD31-4B8C-83A1-F6EECF244321}">
                <p14:modId xmlns:p14="http://schemas.microsoft.com/office/powerpoint/2010/main" val="3506248746"/>
              </p:ext>
            </p:extLst>
          </p:nvPr>
        </p:nvGraphicFramePr>
        <p:xfrm>
          <a:off x="3326228" y="2618346"/>
          <a:ext cx="5761502" cy="3527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圖片 5">
            <a:extLst>
              <a:ext uri="{FF2B5EF4-FFF2-40B4-BE49-F238E27FC236}">
                <a16:creationId xmlns:a16="http://schemas.microsoft.com/office/drawing/2014/main" id="{75F1263C-82C9-4FD4-ABA9-726F35728466}"/>
              </a:ext>
            </a:extLst>
          </p:cNvPr>
          <p:cNvPicPr>
            <a:picLocks noChangeAspect="1"/>
          </p:cNvPicPr>
          <p:nvPr/>
        </p:nvPicPr>
        <p:blipFill rotWithShape="1">
          <a:blip r:embed="rId8"/>
          <a:srcRect r="55544"/>
          <a:stretch/>
        </p:blipFill>
        <p:spPr>
          <a:xfrm>
            <a:off x="5054176" y="4778822"/>
            <a:ext cx="1041824" cy="1047896"/>
          </a:xfrm>
          <a:prstGeom prst="rect">
            <a:avLst/>
          </a:prstGeom>
          <a:scene3d>
            <a:camera prst="orthographicFront"/>
            <a:lightRig rig="threePt" dir="t"/>
          </a:scene3d>
          <a:sp3d>
            <a:bevelT/>
          </a:sp3d>
        </p:spPr>
      </p:pic>
      <p:pic>
        <p:nvPicPr>
          <p:cNvPr id="7" name="圖片 6">
            <a:extLst>
              <a:ext uri="{FF2B5EF4-FFF2-40B4-BE49-F238E27FC236}">
                <a16:creationId xmlns:a16="http://schemas.microsoft.com/office/drawing/2014/main" id="{329946C7-6383-45DE-AC18-3C519C63C6B3}"/>
              </a:ext>
            </a:extLst>
          </p:cNvPr>
          <p:cNvPicPr>
            <a:picLocks noChangeAspect="1"/>
          </p:cNvPicPr>
          <p:nvPr/>
        </p:nvPicPr>
        <p:blipFill rotWithShape="1">
          <a:blip r:embed="rId8"/>
          <a:srcRect l="45364" r="4743"/>
          <a:stretch/>
        </p:blipFill>
        <p:spPr>
          <a:xfrm>
            <a:off x="8045906" y="4778822"/>
            <a:ext cx="1041824" cy="1047896"/>
          </a:xfrm>
          <a:prstGeom prst="rect">
            <a:avLst/>
          </a:prstGeom>
          <a:scene3d>
            <a:camera prst="orthographicFront"/>
            <a:lightRig rig="threePt" dir="t"/>
          </a:scene3d>
          <a:sp3d>
            <a:bevelT/>
          </a:sp3d>
        </p:spPr>
      </p:pic>
    </p:spTree>
    <p:extLst>
      <p:ext uri="{BB962C8B-B14F-4D97-AF65-F5344CB8AC3E}">
        <p14:creationId xmlns:p14="http://schemas.microsoft.com/office/powerpoint/2010/main" val="383920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descr="一張含有 文字, 名片 的圖片&#10;&#10;自動產生的描述">
            <a:extLst>
              <a:ext uri="{FF2B5EF4-FFF2-40B4-BE49-F238E27FC236}">
                <a16:creationId xmlns:a16="http://schemas.microsoft.com/office/drawing/2014/main" id="{1400BD92-8A83-4612-AB01-D99F958AA003}"/>
              </a:ext>
            </a:extLst>
          </p:cNvPr>
          <p:cNvPicPr>
            <a:picLocks noChangeAspect="1"/>
          </p:cNvPicPr>
          <p:nvPr/>
        </p:nvPicPr>
        <p:blipFill rotWithShape="1">
          <a:blip r:embed="rId2"/>
          <a:srcRect t="302" r="7" b="7"/>
          <a:stretch/>
        </p:blipFill>
        <p:spPr>
          <a:xfrm flipH="1">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標題 1">
            <a:extLst>
              <a:ext uri="{FF2B5EF4-FFF2-40B4-BE49-F238E27FC236}">
                <a16:creationId xmlns:a16="http://schemas.microsoft.com/office/drawing/2014/main" id="{764E8ED0-D209-4953-A4BA-FE1B90761301}"/>
              </a:ext>
            </a:extLst>
          </p:cNvPr>
          <p:cNvSpPr>
            <a:spLocks noGrp="1"/>
          </p:cNvSpPr>
          <p:nvPr>
            <p:ph type="title"/>
          </p:nvPr>
        </p:nvSpPr>
        <p:spPr/>
        <p:txBody>
          <a:bodyPr vert="horz" lIns="91440" tIns="45720" rIns="91440" bIns="45720" rtlCol="0" anchor="b">
            <a:normAutofit/>
          </a:bodyPr>
          <a:lstStyle/>
          <a:p>
            <a:pPr algn="ctr"/>
            <a:r>
              <a:rPr lang="zh-TW" altLang="en-US" dirty="0"/>
              <a:t>活頁簿 與</a:t>
            </a:r>
            <a:r>
              <a:rPr lang="en-US" altLang="zh-TW" dirty="0"/>
              <a:t> </a:t>
            </a:r>
            <a:r>
              <a:rPr lang="zh-TW" altLang="en-US" dirty="0"/>
              <a:t>工作表</a:t>
            </a:r>
            <a:endParaRPr lang="en-US" altLang="zh-TW" dirty="0"/>
          </a:p>
        </p:txBody>
      </p:sp>
      <p:sp>
        <p:nvSpPr>
          <p:cNvPr id="6" name="文字版面配置區 5">
            <a:extLst>
              <a:ext uri="{FF2B5EF4-FFF2-40B4-BE49-F238E27FC236}">
                <a16:creationId xmlns:a16="http://schemas.microsoft.com/office/drawing/2014/main" id="{7278955E-0374-4F93-B5CF-BD7C4E192024}"/>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8180015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E8ED0-D209-4953-A4BA-FE1B90761301}"/>
              </a:ext>
            </a:extLst>
          </p:cNvPr>
          <p:cNvSpPr>
            <a:spLocks noGrp="1"/>
          </p:cNvSpPr>
          <p:nvPr>
            <p:ph type="title"/>
          </p:nvPr>
        </p:nvSpPr>
        <p:spPr>
          <a:xfrm>
            <a:off x="812800" y="457201"/>
            <a:ext cx="9448800" cy="487363"/>
          </a:xfrm>
        </p:spPr>
        <p:txBody>
          <a:bodyPr/>
          <a:lstStyle/>
          <a:p>
            <a:r>
              <a:rPr lang="en-US" altLang="zh-TW" dirty="0"/>
              <a:t>Excel </a:t>
            </a:r>
            <a:r>
              <a:rPr lang="zh-TW" altLang="en-US" dirty="0"/>
              <a:t>的基本操作及功能</a:t>
            </a:r>
          </a:p>
        </p:txBody>
      </p:sp>
      <p:graphicFrame>
        <p:nvGraphicFramePr>
          <p:cNvPr id="4" name="內容版面配置區 1">
            <a:extLst>
              <a:ext uri="{FF2B5EF4-FFF2-40B4-BE49-F238E27FC236}">
                <a16:creationId xmlns:a16="http://schemas.microsoft.com/office/drawing/2014/main" id="{EB07A4D5-0FD8-44FF-877B-9AA8C2EA7F5E}"/>
              </a:ext>
            </a:extLst>
          </p:cNvPr>
          <p:cNvGraphicFramePr>
            <a:graphicFrameLocks/>
          </p:cNvGraphicFramePr>
          <p:nvPr>
            <p:extLst>
              <p:ext uri="{D42A27DB-BD31-4B8C-83A1-F6EECF244321}">
                <p14:modId xmlns:p14="http://schemas.microsoft.com/office/powerpoint/2010/main" val="2582966672"/>
              </p:ext>
            </p:extLst>
          </p:nvPr>
        </p:nvGraphicFramePr>
        <p:xfrm>
          <a:off x="1907704" y="1301262"/>
          <a:ext cx="9293696" cy="509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1540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DF0FF5-AFC6-4E89-BB9F-5770F6EBFA55}"/>
              </a:ext>
            </a:extLst>
          </p:cNvPr>
          <p:cNvSpPr>
            <a:spLocks noGrp="1"/>
          </p:cNvSpPr>
          <p:nvPr>
            <p:ph type="title"/>
          </p:nvPr>
        </p:nvSpPr>
        <p:spPr/>
        <p:txBody>
          <a:bodyPr/>
          <a:lstStyle/>
          <a:p>
            <a:r>
              <a:rPr lang="zh-TW" altLang="en-US" dirty="0"/>
              <a:t>目的導向之心法與口訣</a:t>
            </a:r>
          </a:p>
        </p:txBody>
      </p:sp>
      <p:graphicFrame>
        <p:nvGraphicFramePr>
          <p:cNvPr id="4" name="內容版面配置區 3">
            <a:extLst>
              <a:ext uri="{FF2B5EF4-FFF2-40B4-BE49-F238E27FC236}">
                <a16:creationId xmlns:a16="http://schemas.microsoft.com/office/drawing/2014/main" id="{ABD48546-632B-4FED-9E9F-4019FB7350ED}"/>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0E0FA86-58CC-4124-8541-12A0FC1C377B}"/>
              </a:ext>
            </a:extLst>
          </p:cNvPr>
          <p:cNvSpPr>
            <a:spLocks noGrp="1"/>
          </p:cNvSpPr>
          <p:nvPr>
            <p:ph type="sldNum" sz="quarter" idx="11"/>
          </p:nvPr>
        </p:nvSpPr>
        <p:spPr/>
        <p:txBody>
          <a:bodyPr/>
          <a:lstStyle/>
          <a:p>
            <a:fld id="{761C56C1-3B96-4E21-8BE1-13CF7D00EB61}" type="slidenum">
              <a:rPr lang="zh-TW" altLang="en-US" smtClean="0"/>
              <a:t>29</a:t>
            </a:fld>
            <a:endParaRPr lang="zh-TW" altLang="en-US"/>
          </a:p>
        </p:txBody>
      </p:sp>
    </p:spTree>
    <p:extLst>
      <p:ext uri="{BB962C8B-B14F-4D97-AF65-F5344CB8AC3E}">
        <p14:creationId xmlns:p14="http://schemas.microsoft.com/office/powerpoint/2010/main" val="15902086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可以幫我們完成哪些工作</a:t>
            </a:r>
          </a:p>
        </p:txBody>
      </p:sp>
      <p:sp>
        <p:nvSpPr>
          <p:cNvPr id="3" name="內容版面配置區 2"/>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財務會計管理</a:t>
            </a:r>
            <a:r>
              <a:rPr lang="en-US" altLang="zh-TW"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設備購置預算、分期、折舊、財產物資核算、工資核算、成本費用核算、總帳報表、稽核</a:t>
            </a:r>
            <a:r>
              <a:rPr lang="en-US" altLang="zh-TW" sz="1700" dirty="0">
                <a:latin typeface="微軟正黑體" panose="020B0604030504040204" pitchFamily="34" charset="-120"/>
                <a:ea typeface="微軟正黑體" panose="020B0604030504040204" pitchFamily="34" charset="-120"/>
              </a:rPr>
              <a:t>…</a:t>
            </a:r>
            <a:endParaRPr lang="zh-TW" altLang="en-US" sz="17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人事行政管理</a:t>
            </a:r>
            <a:r>
              <a:rPr lang="en-US" altLang="zh-TW"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人力資源、人事考核、人才培訓、</a:t>
            </a:r>
            <a:r>
              <a:rPr lang="zh-TW" altLang="en-US" sz="1700" dirty="0"/>
              <a:t>薪酬管理</a:t>
            </a:r>
            <a:r>
              <a:rPr lang="en-US" altLang="zh-TW" sz="1700" dirty="0"/>
              <a:t>…</a:t>
            </a:r>
            <a:endParaRPr lang="en-US" altLang="zh-TW" sz="17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生產製造管理</a:t>
            </a:r>
            <a:r>
              <a:rPr lang="en-US" altLang="zh-TW" dirty="0">
                <a:latin typeface="微軟正黑體" panose="020B0604030504040204" pitchFamily="34" charset="-120"/>
                <a:ea typeface="微軟正黑體" panose="020B0604030504040204" pitchFamily="34" charset="-120"/>
              </a:rPr>
              <a:t>-</a:t>
            </a:r>
            <a:r>
              <a:rPr lang="zh-TW" altLang="en-US" sz="1700" dirty="0"/>
              <a:t>訂單、生產計劃、庫存、領料、成本與利潤、進出貨</a:t>
            </a:r>
            <a:r>
              <a:rPr lang="en-US" altLang="zh-TW" sz="1700" dirty="0"/>
              <a:t>…</a:t>
            </a:r>
            <a:endParaRPr lang="zh-TW" altLang="en-US" sz="17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業務行銷管理</a:t>
            </a:r>
            <a:r>
              <a:rPr lang="en-US" altLang="zh-TW"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銷售計劃、報價、出貨、未收款、業績及獎金、市場預估</a:t>
            </a:r>
            <a:r>
              <a:rPr lang="en-US" altLang="zh-TW" sz="1700"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客戶關係管理</a:t>
            </a:r>
            <a:r>
              <a:rPr lang="en-US" altLang="zh-TW"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尋找與開發、交談記錄、報價記錄、訂單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出退貨單、客訴單、報修單</a:t>
            </a:r>
            <a:r>
              <a:rPr lang="en-US" altLang="zh-TW" sz="1600" dirty="0">
                <a:latin typeface="微軟正黑體" panose="020B0604030504040204" pitchFamily="34" charset="-120"/>
                <a:ea typeface="微軟正黑體" panose="020B0604030504040204" pitchFamily="34" charset="-120"/>
              </a:rPr>
              <a:t>…</a:t>
            </a:r>
          </a:p>
          <a:p>
            <a:pPr algn="l"/>
            <a:r>
              <a:rPr lang="zh-TW" altLang="en-US" dirty="0">
                <a:latin typeface="微軟正黑體" panose="020B0604030504040204" pitchFamily="34" charset="-120"/>
                <a:ea typeface="微軟正黑體" panose="020B0604030504040204" pitchFamily="34" charset="-120"/>
              </a:rPr>
              <a:t>大數據統計分析</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參考：</a:t>
            </a:r>
            <a:r>
              <a:rPr lang="zh-TW" altLang="en-US" dirty="0">
                <a:hlinkClick r:id="rId2"/>
              </a:rPr>
              <a:t>大數據應用</a:t>
            </a:r>
            <a:r>
              <a:rPr lang="zh-TW" altLang="en-US" dirty="0"/>
              <a:t>；</a:t>
            </a:r>
            <a:r>
              <a:rPr lang="zh-TW" altLang="en-US" sz="1400" dirty="0"/>
              <a:t>世界實時統計數據</a:t>
            </a:r>
            <a:endParaRPr lang="en-US" altLang="zh-TW" sz="1400" dirty="0"/>
          </a:p>
          <a:p>
            <a:pPr algn="l"/>
            <a:r>
              <a:rPr lang="zh-TW" altLang="en-US" dirty="0">
                <a:latin typeface="微軟正黑體" panose="020B0604030504040204" pitchFamily="34" charset="-120"/>
                <a:ea typeface="微軟正黑體" panose="020B0604030504040204" pitchFamily="34" charset="-120"/>
              </a:rPr>
              <a:t>其他：</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zh-TW" altLang="en-US" dirty="0">
                <a:latin typeface="微軟正黑體" panose="020B0604030504040204" pitchFamily="34" charset="-120"/>
                <a:ea typeface="微軟正黑體" panose="020B0604030504040204" pitchFamily="34" charset="-120"/>
              </a:rPr>
              <a:t>命理五行八卦、生活實用小工具、萬年曆、勞保試算、學測落點分析、開店籌備規劃、購屋保險貸款規劃</a:t>
            </a:r>
            <a:r>
              <a:rPr lang="en-US" altLang="zh-TW" dirty="0">
                <a:latin typeface="微軟正黑體" panose="020B0604030504040204" pitchFamily="34" charset="-120"/>
                <a:ea typeface="微軟正黑體" panose="020B0604030504040204" pitchFamily="34" charset="-120"/>
              </a:rPr>
              <a:t>…</a:t>
            </a:r>
          </a:p>
          <a:p>
            <a:pPr marL="57150" indent="0">
              <a:buNone/>
            </a:pPr>
            <a:r>
              <a:rPr lang="zh-TW" altLang="en-US" dirty="0">
                <a:solidFill>
                  <a:srgbClr val="FF0000"/>
                </a:solidFill>
                <a:latin typeface="微軟正黑體" panose="020B0604030504040204" pitchFamily="34" charset="-120"/>
                <a:ea typeface="微軟正黑體" panose="020B0604030504040204" pitchFamily="34" charset="-120"/>
              </a:rPr>
              <a:t>最重要的是</a:t>
            </a:r>
            <a:r>
              <a:rPr lang="en-US" altLang="zh-TW" dirty="0">
                <a:latin typeface="微軟正黑體" panose="020B0604030504040204" pitchFamily="34" charset="-120"/>
                <a:ea typeface="微軟正黑體" panose="020B0604030504040204" pitchFamily="34" charset="-120"/>
              </a:rPr>
              <a:t>…</a:t>
            </a:r>
          </a:p>
          <a:p>
            <a:pPr marL="57150" indent="0" algn="ctr">
              <a:buNone/>
            </a:pPr>
            <a:r>
              <a:rPr lang="zh-TW" altLang="en-US" dirty="0">
                <a:latin typeface="微軟正黑體" panose="020B0604030504040204" pitchFamily="34" charset="-120"/>
                <a:ea typeface="微軟正黑體" panose="020B0604030504040204" pitchFamily="34" charset="-120"/>
              </a:rPr>
              <a:t>您希望處理的事務？</a:t>
            </a:r>
            <a:endParaRPr lang="en-US" altLang="zh-TW"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815430BE-8A59-487E-8608-DA25833034F6}"/>
              </a:ext>
            </a:extLst>
          </p:cNvPr>
          <p:cNvSpPr>
            <a:spLocks noGrp="1"/>
          </p:cNvSpPr>
          <p:nvPr>
            <p:ph type="sldNum" sz="quarter" idx="11"/>
          </p:nvPr>
        </p:nvSpPr>
        <p:spPr/>
        <p:txBody>
          <a:bodyPr/>
          <a:lstStyle/>
          <a:p>
            <a:fld id="{87CAF551-3FC8-4EFA-ACE3-4527B0F4D963}" type="slidenum">
              <a:rPr lang="zh-TW" altLang="en-US" smtClean="0"/>
              <a:pPr/>
              <a:t>3</a:t>
            </a:fld>
            <a:endParaRPr lang="zh-TW" altLang="en-US"/>
          </a:p>
        </p:txBody>
      </p:sp>
      <p:pic>
        <p:nvPicPr>
          <p:cNvPr id="1026" name="Picture 2">
            <a:hlinkClick r:id="rId3"/>
            <a:extLst>
              <a:ext uri="{FF2B5EF4-FFF2-40B4-BE49-F238E27FC236}">
                <a16:creationId xmlns:a16="http://schemas.microsoft.com/office/drawing/2014/main" id="{F754C273-59DA-1E52-861F-86D259B8D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3209" y="3780137"/>
            <a:ext cx="2024964" cy="50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88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par>
                          <p:cTn id="33" fill="hold">
                            <p:stCondLst>
                              <p:cond delay="500"/>
                            </p:stCondLst>
                            <p:childTnLst>
                              <p:par>
                                <p:cTn id="34" presetID="14" presetClass="entr" presetSubtype="10" fill="hold" nodeType="after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randombar(horizontal)">
                                      <p:cBhvr>
                                        <p:cTn id="36" dur="500"/>
                                        <p:tgtEl>
                                          <p:spTgt spid="10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left)">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p:cTn id="5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hlinkClick r:id="rId3" action="ppaction://hlinkfile"/>
            <a:extLst>
              <a:ext uri="{FF2B5EF4-FFF2-40B4-BE49-F238E27FC236}">
                <a16:creationId xmlns:a16="http://schemas.microsoft.com/office/drawing/2014/main" id="{851FD1AE-7987-4960-A507-2B90D8BA11CC}"/>
              </a:ext>
            </a:extLst>
          </p:cNvPr>
          <p:cNvPicPr>
            <a:picLocks noChangeAspect="1"/>
          </p:cNvPicPr>
          <p:nvPr/>
        </p:nvPicPr>
        <p:blipFill>
          <a:blip r:embed="rId4"/>
          <a:stretch>
            <a:fillRect/>
          </a:stretch>
        </p:blipFill>
        <p:spPr>
          <a:xfrm>
            <a:off x="2683240" y="2722639"/>
            <a:ext cx="9391973" cy="36337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314" name="Rectangle 3"/>
          <p:cNvSpPr>
            <a:spLocks noGrp="1" noChangeArrowheads="1"/>
          </p:cNvSpPr>
          <p:nvPr>
            <p:ph type="title"/>
          </p:nvPr>
        </p:nvSpPr>
        <p:spPr/>
        <p:txBody>
          <a:bodyPr/>
          <a:lstStyle/>
          <a:p>
            <a:r>
              <a:rPr lang="zh-TW" altLang="en-US">
                <a:solidFill>
                  <a:schemeClr val="tx1"/>
                </a:solidFill>
              </a:rPr>
              <a:t>在儲存格中填入資料 </a:t>
            </a:r>
            <a:endParaRPr lang="zh-TW" altLang="en-US" dirty="0">
              <a:solidFill>
                <a:schemeClr val="tx1"/>
              </a:solidFill>
            </a:endParaRPr>
          </a:p>
        </p:txBody>
      </p:sp>
      <p:sp>
        <p:nvSpPr>
          <p:cNvPr id="21507" name="Rectangle 4"/>
          <p:cNvSpPr>
            <a:spLocks noGrp="1" noChangeArrowheads="1"/>
          </p:cNvSpPr>
          <p:nvPr>
            <p:ph idx="1"/>
          </p:nvPr>
        </p:nvSpPr>
        <p:spPr/>
        <p:txBody>
          <a:bodyPr/>
          <a:lstStyle/>
          <a:p>
            <a:r>
              <a:rPr lang="zh-TW" altLang="en-US" dirty="0">
                <a:solidFill>
                  <a:schemeClr val="tx1"/>
                </a:solidFill>
              </a:rPr>
              <a:t>輸入文字資料</a:t>
            </a:r>
          </a:p>
          <a:p>
            <a:r>
              <a:rPr lang="zh-TW" altLang="en-US" dirty="0">
                <a:solidFill>
                  <a:schemeClr val="tx1"/>
                </a:solidFill>
              </a:rPr>
              <a:t>輸入數字資料</a:t>
            </a:r>
          </a:p>
          <a:p>
            <a:r>
              <a:rPr lang="zh-TW" altLang="en-US" dirty="0">
                <a:solidFill>
                  <a:schemeClr val="tx1"/>
                </a:solidFill>
              </a:rPr>
              <a:t>輸入公式</a:t>
            </a:r>
          </a:p>
        </p:txBody>
      </p:sp>
      <p:sp>
        <p:nvSpPr>
          <p:cNvPr id="9" name="投影片編號版面配置區 8"/>
          <p:cNvSpPr>
            <a:spLocks noGrp="1"/>
          </p:cNvSpPr>
          <p:nvPr>
            <p:ph type="sldNum" sz="quarter" idx="11"/>
          </p:nvPr>
        </p:nvSpPr>
        <p:spPr/>
        <p:txBody>
          <a:bodyPr/>
          <a:lstStyle/>
          <a:p>
            <a:fld id="{8C1998DA-6A73-4A74-A5B4-1CD3BE0480A4}" type="slidenum">
              <a:rPr lang="zh-TW" altLang="en-US" smtClean="0"/>
              <a:pPr/>
              <a:t>30</a:t>
            </a:fld>
            <a:endParaRPr lang="zh-TW" altLang="en-US"/>
          </a:p>
        </p:txBody>
      </p:sp>
    </p:spTree>
    <p:extLst>
      <p:ext uri="{BB962C8B-B14F-4D97-AF65-F5344CB8AC3E}">
        <p14:creationId xmlns:p14="http://schemas.microsoft.com/office/powerpoint/2010/main" val="35807435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TW" altLang="en-US" baseline="0">
                <a:solidFill>
                  <a:schemeClr val="tx1"/>
                </a:solidFill>
                <a:latin typeface="Arial" panose="020B0604020202020204" pitchFamily="34" charset="0"/>
                <a:ea typeface="微軟正黑體" panose="020B0604030504040204" pitchFamily="34" charset="-120"/>
              </a:rPr>
              <a:t>資料的類型 </a:t>
            </a:r>
          </a:p>
        </p:txBody>
      </p:sp>
      <p:sp>
        <p:nvSpPr>
          <p:cNvPr id="6148" name="Rectangle 3"/>
          <p:cNvSpPr>
            <a:spLocks noGrp="1" noChangeArrowheads="1"/>
          </p:cNvSpPr>
          <p:nvPr>
            <p:ph type="body" idx="1"/>
          </p:nvPr>
        </p:nvSpPr>
        <p:spPr>
          <a:xfrm>
            <a:off x="1992313" y="1556792"/>
            <a:ext cx="4040188" cy="639762"/>
          </a:xfrm>
        </p:spPr>
        <p:txBody>
          <a:bodyPr>
            <a:normAutofit/>
          </a:bodyPr>
          <a:lstStyle/>
          <a:p>
            <a:pPr eaLnBrk="1" hangingPunct="1">
              <a:lnSpc>
                <a:spcPct val="80000"/>
              </a:lnSpc>
              <a:buFont typeface="Wingdings" pitchFamily="2" charset="2"/>
              <a:buNone/>
            </a:pPr>
            <a:r>
              <a:rPr lang="zh-TW" altLang="en-US" sz="2800" dirty="0">
                <a:latin typeface="Arial" panose="020B0604020202020204" pitchFamily="34" charset="0"/>
                <a:ea typeface="微軟正黑體" panose="020B0604030504040204" pitchFamily="34" charset="-120"/>
              </a:rPr>
              <a:t>儲存格最終資料的分類</a:t>
            </a:r>
          </a:p>
        </p:txBody>
      </p:sp>
      <p:sp>
        <p:nvSpPr>
          <p:cNvPr id="2" name="內容版面配置區 1"/>
          <p:cNvSpPr>
            <a:spLocks noGrp="1"/>
          </p:cNvSpPr>
          <p:nvPr>
            <p:ph sz="half" idx="2"/>
          </p:nvPr>
        </p:nvSpPr>
        <p:spPr>
          <a:xfrm>
            <a:off x="1981200" y="2174876"/>
            <a:ext cx="4040188" cy="822077"/>
          </a:xfrm>
        </p:spPr>
        <p:txBody>
          <a:bodyPr>
            <a:normAutofit/>
          </a:bodyPr>
          <a:lstStyle/>
          <a:p>
            <a:pPr>
              <a:lnSpc>
                <a:spcPct val="80000"/>
              </a:lnSpc>
            </a:pPr>
            <a:r>
              <a:rPr lang="zh-TW" altLang="en-US" baseline="0" dirty="0">
                <a:solidFill>
                  <a:schemeClr val="tx1"/>
                </a:solidFill>
                <a:latin typeface="Arial" panose="020B0604020202020204" pitchFamily="34" charset="0"/>
                <a:ea typeface="微軟正黑體" panose="020B0604030504040204" pitchFamily="34" charset="-120"/>
              </a:rPr>
              <a:t>文字</a:t>
            </a:r>
          </a:p>
          <a:p>
            <a:pPr>
              <a:lnSpc>
                <a:spcPct val="80000"/>
              </a:lnSpc>
            </a:pPr>
            <a:r>
              <a:rPr lang="zh-TW" altLang="en-US" baseline="0" dirty="0">
                <a:solidFill>
                  <a:schemeClr val="tx1"/>
                </a:solidFill>
                <a:latin typeface="Arial" panose="020B0604020202020204" pitchFamily="34" charset="0"/>
                <a:ea typeface="微軟正黑體" panose="020B0604030504040204" pitchFamily="34" charset="-120"/>
              </a:rPr>
              <a:t>數字</a:t>
            </a:r>
          </a:p>
          <a:p>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3" name="文字版面配置區 2"/>
          <p:cNvSpPr>
            <a:spLocks noGrp="1"/>
          </p:cNvSpPr>
          <p:nvPr>
            <p:ph type="body" sz="quarter" idx="3"/>
          </p:nvPr>
        </p:nvSpPr>
        <p:spPr>
          <a:xfrm>
            <a:off x="2058754" y="2975915"/>
            <a:ext cx="4145197" cy="639762"/>
          </a:xfrm>
        </p:spPr>
        <p:txBody>
          <a:bodyPr>
            <a:noAutofit/>
          </a:bodyPr>
          <a:lstStyle/>
          <a:p>
            <a:pPr>
              <a:lnSpc>
                <a:spcPct val="80000"/>
              </a:lnSpc>
            </a:pPr>
            <a:r>
              <a:rPr lang="zh-TW" altLang="en-US" sz="2800" dirty="0">
                <a:latin typeface="Arial" panose="020B0604020202020204" pitchFamily="34" charset="0"/>
                <a:ea typeface="微軟正黑體" panose="020B0604030504040204" pitchFamily="34" charset="-120"/>
              </a:rPr>
              <a:t>儲存格輸入資料時的區分</a:t>
            </a:r>
          </a:p>
        </p:txBody>
      </p:sp>
      <p:sp>
        <p:nvSpPr>
          <p:cNvPr id="4" name="內容版面配置區 3"/>
          <p:cNvSpPr>
            <a:spLocks noGrp="1"/>
          </p:cNvSpPr>
          <p:nvPr>
            <p:ph sz="quarter" idx="4"/>
          </p:nvPr>
        </p:nvSpPr>
        <p:spPr>
          <a:xfrm>
            <a:off x="1981553" y="3577542"/>
            <a:ext cx="4041775" cy="1934940"/>
          </a:xfrm>
        </p:spPr>
        <p:txBody>
          <a:bodyPr>
            <a:normAutofit/>
          </a:bodyPr>
          <a:lstStyle/>
          <a:p>
            <a:pPr>
              <a:lnSpc>
                <a:spcPct val="80000"/>
              </a:lnSpc>
              <a:buClr>
                <a:schemeClr val="folHlink"/>
              </a:buClr>
              <a:buSzPct val="60000"/>
            </a:pPr>
            <a:r>
              <a:rPr lang="zh-TW" altLang="en-US" baseline="0" dirty="0">
                <a:solidFill>
                  <a:schemeClr val="tx1"/>
                </a:solidFill>
                <a:latin typeface="Arial" panose="020B0604020202020204" pitchFamily="34" charset="0"/>
                <a:ea typeface="微軟正黑體" panose="020B0604030504040204" pitchFamily="34" charset="-120"/>
              </a:rPr>
              <a:t>文字</a:t>
            </a:r>
          </a:p>
          <a:p>
            <a:pPr>
              <a:lnSpc>
                <a:spcPct val="80000"/>
              </a:lnSpc>
              <a:buClr>
                <a:schemeClr val="folHlink"/>
              </a:buClr>
              <a:buSzPct val="60000"/>
            </a:pPr>
            <a:r>
              <a:rPr lang="zh-TW" altLang="en-US" baseline="0" dirty="0">
                <a:solidFill>
                  <a:schemeClr val="tx1"/>
                </a:solidFill>
                <a:latin typeface="Arial" panose="020B0604020202020204" pitchFamily="34" charset="0"/>
                <a:ea typeface="微軟正黑體" panose="020B0604030504040204" pitchFamily="34" charset="-120"/>
              </a:rPr>
              <a:t>數字</a:t>
            </a:r>
          </a:p>
          <a:p>
            <a:pPr>
              <a:lnSpc>
                <a:spcPct val="80000"/>
              </a:lnSpc>
              <a:buClr>
                <a:schemeClr val="folHlink"/>
              </a:buClr>
              <a:buSzPct val="60000"/>
            </a:pPr>
            <a:r>
              <a:rPr lang="zh-TW" altLang="en-US" baseline="0" dirty="0">
                <a:solidFill>
                  <a:schemeClr val="tx1"/>
                </a:solidFill>
                <a:latin typeface="Arial" panose="020B0604020202020204" pitchFamily="34" charset="0"/>
                <a:ea typeface="微軟正黑體" panose="020B0604030504040204" pitchFamily="34" charset="-120"/>
              </a:rPr>
              <a:t>公式及函數</a:t>
            </a:r>
          </a:p>
          <a:p>
            <a:pPr>
              <a:lnSpc>
                <a:spcPct val="80000"/>
              </a:lnSpc>
              <a:buClr>
                <a:schemeClr val="folHlink"/>
              </a:buClr>
              <a:buSzPct val="60000"/>
              <a:buFont typeface="Wingdings" pitchFamily="2" charset="2"/>
              <a:buChar char="n"/>
            </a:pPr>
            <a:endParaRPr lang="en-US" altLang="zh-TW" baseline="0" dirty="0">
              <a:solidFill>
                <a:schemeClr val="tx1"/>
              </a:solidFill>
              <a:latin typeface="Arial" panose="020B0604020202020204" pitchFamily="34" charset="0"/>
              <a:ea typeface="微軟正黑體" panose="020B0604030504040204" pitchFamily="34" charset="-120"/>
            </a:endParaRPr>
          </a:p>
          <a:p>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6146"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4BD373E1-19B7-4926-958E-D23AD93D8B28}" type="slidenum">
              <a:rPr kumimoji="0" lang="en-US" altLang="zh-TW"/>
              <a:pPr eaLnBrk="1" hangingPunct="1"/>
              <a:t>31</a:t>
            </a:fld>
            <a:endParaRPr kumimoji="0" lang="en-US" altLang="zh-TW"/>
          </a:p>
        </p:txBody>
      </p:sp>
      <p:pic>
        <p:nvPicPr>
          <p:cNvPr id="5123" name="Picture 3">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39266" y="1772816"/>
            <a:ext cx="452123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1215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943872" y="3540652"/>
            <a:ext cx="4619392" cy="2424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339" name="Rectangle 2"/>
          <p:cNvSpPr>
            <a:spLocks noGrp="1" noChangeArrowheads="1"/>
          </p:cNvSpPr>
          <p:nvPr>
            <p:ph type="title"/>
          </p:nvPr>
        </p:nvSpPr>
        <p:spPr/>
        <p:txBody>
          <a:bodyPr/>
          <a:lstStyle/>
          <a:p>
            <a:pPr>
              <a:defRPr/>
            </a:pPr>
            <a:r>
              <a:rPr lang="zh-TW" altLang="en-US" baseline="0" dirty="0">
                <a:solidFill>
                  <a:schemeClr val="tx1"/>
                </a:solidFill>
                <a:latin typeface="Arial" panose="020B0604020202020204" pitchFamily="34" charset="0"/>
                <a:ea typeface="微軟正黑體" panose="020B0604030504040204" pitchFamily="34" charset="-120"/>
              </a:rPr>
              <a:t>確認與取消輸入鈕</a:t>
            </a:r>
          </a:p>
        </p:txBody>
      </p:sp>
      <p:sp>
        <p:nvSpPr>
          <p:cNvPr id="22532" name="Rectangle 3"/>
          <p:cNvSpPr>
            <a:spLocks noGrp="1" noChangeArrowheads="1"/>
          </p:cNvSpPr>
          <p:nvPr>
            <p:ph idx="1"/>
          </p:nvPr>
        </p:nvSpPr>
        <p:spPr/>
        <p:txBody>
          <a:bodyPr/>
          <a:lstStyle/>
          <a:p>
            <a:pPr marL="0" indent="0">
              <a:buNone/>
            </a:pPr>
            <a:r>
              <a:rPr lang="zh-TW" altLang="en-US" baseline="0" dirty="0">
                <a:solidFill>
                  <a:schemeClr val="tx1"/>
                </a:solidFill>
                <a:latin typeface="Arial" panose="020B0604020202020204" pitchFamily="34" charset="0"/>
                <a:ea typeface="微軟正黑體" panose="020B0604030504040204" pitchFamily="34" charset="-120"/>
              </a:rPr>
              <a:t>使用”確認”與”取消”鈕，作用儲存格會留在原位不會移動</a:t>
            </a:r>
          </a:p>
        </p:txBody>
      </p:sp>
      <p:sp>
        <p:nvSpPr>
          <p:cNvPr id="8" name="投影片編號版面配置區 7"/>
          <p:cNvSpPr>
            <a:spLocks noGrp="1"/>
          </p:cNvSpPr>
          <p:nvPr>
            <p:ph type="sldNum" sz="quarter" idx="11"/>
          </p:nvPr>
        </p:nvSpPr>
        <p:spPr>
          <a:prstGeom prst="rect">
            <a:avLst/>
          </a:prstGeom>
        </p:spPr>
        <p:txBody>
          <a:bodyPr>
            <a:normAutofit/>
          </a:bodyPr>
          <a:lstStyle/>
          <a:p>
            <a:pPr>
              <a:defRPr/>
            </a:pPr>
            <a:fld id="{E177F7FB-6DB5-473C-8C2E-B409E4223D75}" type="slidenum">
              <a:rPr lang="zh-TW" altLang="en-US"/>
              <a:pPr>
                <a:defRPr/>
              </a:pPr>
              <a:t>32</a:t>
            </a:fld>
            <a:endParaRPr lang="zh-TW" altLang="en-US"/>
          </a:p>
        </p:txBody>
      </p:sp>
      <p:sp>
        <p:nvSpPr>
          <p:cNvPr id="22536" name="AutoShape 6"/>
          <p:cNvSpPr>
            <a:spLocks/>
          </p:cNvSpPr>
          <p:nvPr/>
        </p:nvSpPr>
        <p:spPr bwMode="auto">
          <a:xfrm>
            <a:off x="4286251" y="3071814"/>
            <a:ext cx="803275" cy="466725"/>
          </a:xfrm>
          <a:prstGeom prst="borderCallout2">
            <a:avLst>
              <a:gd name="adj1" fmla="val 24491"/>
              <a:gd name="adj2" fmla="val 109486"/>
              <a:gd name="adj3" fmla="val 24491"/>
              <a:gd name="adj4" fmla="val 125296"/>
              <a:gd name="adj5" fmla="val 206120"/>
              <a:gd name="adj6" fmla="val 183204"/>
            </a:avLst>
          </a:prstGeom>
          <a:noFill/>
          <a:ln w="9525">
            <a:solidFill>
              <a:schemeClr val="tx1"/>
            </a:solidFill>
            <a:miter lim="800000"/>
            <a:headEnd/>
            <a:tailEnd/>
          </a:ln>
        </p:spPr>
        <p:txBody>
          <a:bodyPr wrap="none">
            <a:spAutoFit/>
          </a:bodyPr>
          <a:lstStyle/>
          <a:p>
            <a:pPr>
              <a:buNone/>
            </a:pPr>
            <a:r>
              <a:rPr lang="zh-TW" altLang="en-US" sz="2400" dirty="0">
                <a:latin typeface="Calibri" pitchFamily="34" charset="0"/>
              </a:rPr>
              <a:t>取消</a:t>
            </a:r>
          </a:p>
        </p:txBody>
      </p:sp>
      <p:sp>
        <p:nvSpPr>
          <p:cNvPr id="22535" name="AutoShape 5"/>
          <p:cNvSpPr>
            <a:spLocks/>
          </p:cNvSpPr>
          <p:nvPr/>
        </p:nvSpPr>
        <p:spPr bwMode="auto">
          <a:xfrm>
            <a:off x="7029451" y="3071814"/>
            <a:ext cx="803275" cy="466725"/>
          </a:xfrm>
          <a:prstGeom prst="borderCallout2">
            <a:avLst>
              <a:gd name="adj1" fmla="val 24491"/>
              <a:gd name="adj2" fmla="val -9486"/>
              <a:gd name="adj3" fmla="val 24491"/>
              <a:gd name="adj4" fmla="val -29250"/>
              <a:gd name="adj5" fmla="val 201699"/>
              <a:gd name="adj6" fmla="val -101384"/>
            </a:avLst>
          </a:prstGeom>
          <a:noFill/>
          <a:ln w="9525">
            <a:solidFill>
              <a:schemeClr val="tx1"/>
            </a:solidFill>
            <a:miter lim="800000"/>
            <a:headEnd/>
            <a:tailEnd/>
          </a:ln>
        </p:spPr>
        <p:txBody>
          <a:bodyPr wrap="none">
            <a:spAutoFit/>
          </a:bodyPr>
          <a:lstStyle/>
          <a:p>
            <a:pPr>
              <a:buNone/>
            </a:pPr>
            <a:r>
              <a:rPr lang="zh-TW" altLang="en-US" sz="2400" dirty="0">
                <a:latin typeface="Calibri" pitchFamily="34" charset="0"/>
              </a:rPr>
              <a:t>確認</a:t>
            </a:r>
          </a:p>
        </p:txBody>
      </p:sp>
    </p:spTree>
    <p:extLst>
      <p:ext uri="{BB962C8B-B14F-4D97-AF65-F5344CB8AC3E}">
        <p14:creationId xmlns:p14="http://schemas.microsoft.com/office/powerpoint/2010/main" val="18288669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574800" y="459581"/>
            <a:ext cx="9448800" cy="487363"/>
          </a:xfrm>
        </p:spPr>
        <p:txBody>
          <a:bodyPr/>
          <a:lstStyle/>
          <a:p>
            <a:r>
              <a:rPr lang="zh-TW" altLang="en-US"/>
              <a:t>文字的輸入</a:t>
            </a:r>
          </a:p>
        </p:txBody>
      </p:sp>
      <p:sp>
        <p:nvSpPr>
          <p:cNvPr id="7172" name="Rectangle 3"/>
          <p:cNvSpPr>
            <a:spLocks noGrp="1" noChangeArrowheads="1"/>
          </p:cNvSpPr>
          <p:nvPr>
            <p:ph idx="1"/>
          </p:nvPr>
        </p:nvSpPr>
        <p:spPr>
          <a:xfrm>
            <a:off x="2235200" y="1295400"/>
            <a:ext cx="9398000" cy="5029200"/>
          </a:xfrm>
        </p:spPr>
        <p:txBody>
          <a:bodyPr/>
          <a:lstStyle/>
          <a:p>
            <a:pPr>
              <a:lnSpc>
                <a:spcPct val="150000"/>
              </a:lnSpc>
            </a:pPr>
            <a:r>
              <a:rPr lang="zh-TW" altLang="en-US" dirty="0"/>
              <a:t>一個儲存格最多可以輸入</a:t>
            </a:r>
            <a:r>
              <a:rPr lang="en-US" altLang="zh-TW" dirty="0"/>
              <a:t>32,767</a:t>
            </a:r>
            <a:r>
              <a:rPr lang="zh-TW" altLang="en-US" dirty="0"/>
              <a:t>個字元</a:t>
            </a:r>
          </a:p>
          <a:p>
            <a:pPr lvl="1">
              <a:lnSpc>
                <a:spcPct val="150000"/>
              </a:lnSpc>
            </a:pPr>
            <a:r>
              <a:rPr lang="zh-TW" altLang="en-US" dirty="0"/>
              <a:t>預設為左邊切齊</a:t>
            </a:r>
          </a:p>
          <a:p>
            <a:pPr lvl="1">
              <a:lnSpc>
                <a:spcPct val="150000"/>
              </a:lnSpc>
            </a:pPr>
            <a:r>
              <a:rPr lang="zh-TW" altLang="en-US" dirty="0"/>
              <a:t>若輸入的數字要當成文字處理，請在數字前加上單引號，如‘</a:t>
            </a:r>
            <a:r>
              <a:rPr lang="en-US" altLang="zh-TW" dirty="0"/>
              <a:t>4227151</a:t>
            </a:r>
            <a:r>
              <a:rPr lang="zh-TW" altLang="en-US" dirty="0"/>
              <a:t>表示電話號碼，則</a:t>
            </a:r>
            <a:r>
              <a:rPr lang="en-US" altLang="zh-TW" dirty="0"/>
              <a:t>4227151</a:t>
            </a:r>
            <a:r>
              <a:rPr lang="zh-TW" altLang="en-US" dirty="0"/>
              <a:t>將會被視為文字處理</a:t>
            </a:r>
          </a:p>
        </p:txBody>
      </p:sp>
      <p:sp>
        <p:nvSpPr>
          <p:cNvPr id="7170"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3E0D92F6-2541-4D45-A310-FD05B4BAEF1F}" type="slidenum">
              <a:rPr lang="en-US" altLang="zh-TW"/>
              <a:pPr/>
              <a:t>33</a:t>
            </a:fld>
            <a:endParaRPr lang="en-US" altLang="zh-TW"/>
          </a:p>
        </p:txBody>
      </p:sp>
      <p:sp>
        <p:nvSpPr>
          <p:cNvPr id="2" name="矩形 1">
            <a:hlinkClick r:id="rId3"/>
          </p:cNvPr>
          <p:cNvSpPr/>
          <p:nvPr/>
        </p:nvSpPr>
        <p:spPr>
          <a:xfrm>
            <a:off x="5012370" y="5515708"/>
            <a:ext cx="2167260" cy="369332"/>
          </a:xfrm>
          <a:prstGeom prst="rect">
            <a:avLst/>
          </a:prstGeom>
        </p:spPr>
        <p:txBody>
          <a:bodyPr wrap="none">
            <a:spAutoFit/>
          </a:bodyPr>
          <a:lstStyle/>
          <a:p>
            <a:r>
              <a:rPr lang="en-US" altLang="zh-TW" dirty="0">
                <a:solidFill>
                  <a:srgbClr val="363636"/>
                </a:solidFill>
                <a:latin typeface="Microsoft JhengHei UI" panose="020B0604030504040204" pitchFamily="34" charset="-120"/>
                <a:ea typeface="Microsoft JhengHei UI" panose="020B0604030504040204" pitchFamily="34" charset="-120"/>
                <a:hlinkClick r:id="rId3"/>
              </a:rPr>
              <a:t>Excel </a:t>
            </a:r>
            <a:r>
              <a:rPr lang="zh-TW" altLang="en-US" dirty="0">
                <a:solidFill>
                  <a:srgbClr val="363636"/>
                </a:solidFill>
                <a:latin typeface="Microsoft JhengHei UI" panose="020B0604030504040204" pitchFamily="34" charset="-120"/>
                <a:ea typeface="Microsoft JhengHei UI" panose="020B0604030504040204" pitchFamily="34" charset="-120"/>
                <a:hlinkClick r:id="rId3"/>
              </a:rPr>
              <a:t>的規格及限制</a:t>
            </a:r>
            <a:endParaRPr lang="zh-TW" altLang="en-US" dirty="0">
              <a:solidFill>
                <a:srgbClr val="363636"/>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234688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574800" y="459581"/>
            <a:ext cx="9448800" cy="487363"/>
          </a:xfrm>
        </p:spPr>
        <p:txBody>
          <a:bodyPr/>
          <a:lstStyle/>
          <a:p>
            <a:r>
              <a:rPr lang="zh-TW" altLang="en-US"/>
              <a:t>數字類型資料的輸入</a:t>
            </a:r>
          </a:p>
        </p:txBody>
      </p:sp>
      <p:sp>
        <p:nvSpPr>
          <p:cNvPr id="8196" name="Rectangle 3"/>
          <p:cNvSpPr>
            <a:spLocks noGrp="1" noChangeArrowheads="1"/>
          </p:cNvSpPr>
          <p:nvPr>
            <p:ph idx="1"/>
          </p:nvPr>
        </p:nvSpPr>
        <p:spPr>
          <a:xfrm>
            <a:off x="2235200" y="1295400"/>
            <a:ext cx="9398000" cy="5029200"/>
          </a:xfrm>
        </p:spPr>
        <p:txBody>
          <a:bodyPr/>
          <a:lstStyle/>
          <a:p>
            <a:r>
              <a:rPr lang="zh-TW" altLang="en-US" dirty="0"/>
              <a:t>數字：</a:t>
            </a:r>
            <a:r>
              <a:rPr lang="en-US" altLang="zh-TW" dirty="0"/>
              <a:t>0~9</a:t>
            </a:r>
          </a:p>
          <a:p>
            <a:r>
              <a:rPr lang="zh-TW" altLang="en-US" dirty="0"/>
              <a:t>正、負號</a:t>
            </a:r>
          </a:p>
          <a:p>
            <a:r>
              <a:rPr lang="zh-TW" altLang="en-US" dirty="0"/>
              <a:t>圓括號：即</a:t>
            </a:r>
            <a:r>
              <a:rPr lang="en-US" altLang="zh-TW" dirty="0"/>
              <a:t>()</a:t>
            </a:r>
            <a:r>
              <a:rPr lang="zh-TW" altLang="en-US" dirty="0"/>
              <a:t>用來代表負數</a:t>
            </a:r>
          </a:p>
          <a:p>
            <a:r>
              <a:rPr lang="zh-TW" altLang="en-US" dirty="0"/>
              <a:t>美元符號 </a:t>
            </a:r>
            <a:r>
              <a:rPr lang="en-US" altLang="zh-TW" dirty="0"/>
              <a:t>$</a:t>
            </a:r>
          </a:p>
          <a:p>
            <a:r>
              <a:rPr lang="zh-TW" altLang="en-US" dirty="0"/>
              <a:t>百分比</a:t>
            </a:r>
            <a:r>
              <a:rPr lang="en-US" altLang="zh-TW" dirty="0"/>
              <a:t>: % (</a:t>
            </a:r>
            <a:r>
              <a:rPr lang="zh-TW" altLang="en-US" dirty="0"/>
              <a:t>用於數值尾部，如</a:t>
            </a:r>
            <a:r>
              <a:rPr lang="en-US" altLang="zh-TW" dirty="0"/>
              <a:t>20.4%)</a:t>
            </a:r>
          </a:p>
          <a:p>
            <a:r>
              <a:rPr lang="zh-TW" altLang="en-US" dirty="0"/>
              <a:t>小數點</a:t>
            </a:r>
          </a:p>
          <a:p>
            <a:r>
              <a:rPr lang="zh-TW" altLang="en-US" dirty="0"/>
              <a:t>逗點：如</a:t>
            </a:r>
            <a:r>
              <a:rPr lang="en-US" altLang="zh-TW" dirty="0"/>
              <a:t>18,300</a:t>
            </a:r>
          </a:p>
          <a:p>
            <a:r>
              <a:rPr lang="zh-TW" altLang="en-US" dirty="0"/>
              <a:t>指數符號：如</a:t>
            </a:r>
            <a:r>
              <a:rPr lang="en-US" altLang="zh-TW" dirty="0"/>
              <a:t>E, e</a:t>
            </a:r>
          </a:p>
        </p:txBody>
      </p:sp>
      <p:sp>
        <p:nvSpPr>
          <p:cNvPr id="8194"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81D75CCD-109F-48BE-A087-B25B34DF41A4}" type="slidenum">
              <a:rPr lang="en-US" altLang="zh-TW"/>
              <a:pPr/>
              <a:t>34</a:t>
            </a:fld>
            <a:endParaRPr lang="en-US" altLang="zh-TW"/>
          </a:p>
        </p:txBody>
      </p:sp>
    </p:spTree>
    <p:extLst>
      <p:ext uri="{BB962C8B-B14F-4D97-AF65-F5344CB8AC3E}">
        <p14:creationId xmlns:p14="http://schemas.microsoft.com/office/powerpoint/2010/main" val="42501444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574800" y="459581"/>
            <a:ext cx="9448800" cy="487363"/>
          </a:xfrm>
        </p:spPr>
        <p:txBody>
          <a:bodyPr/>
          <a:lstStyle/>
          <a:p>
            <a:r>
              <a:rPr lang="zh-TW" altLang="en-US"/>
              <a:t>日期的輸入</a:t>
            </a:r>
          </a:p>
        </p:txBody>
      </p:sp>
      <p:sp>
        <p:nvSpPr>
          <p:cNvPr id="55299" name="Rectangle 3"/>
          <p:cNvSpPr>
            <a:spLocks noGrp="1" noChangeArrowheads="1"/>
          </p:cNvSpPr>
          <p:nvPr>
            <p:ph idx="1"/>
          </p:nvPr>
        </p:nvSpPr>
        <p:spPr>
          <a:xfrm>
            <a:off x="2235200" y="1295400"/>
            <a:ext cx="9398000" cy="5029200"/>
          </a:xfrm>
        </p:spPr>
        <p:txBody>
          <a:bodyPr/>
          <a:lstStyle/>
          <a:p>
            <a:r>
              <a:rPr lang="zh-TW" altLang="en-US" dirty="0"/>
              <a:t>常用的輸入方式：</a:t>
            </a:r>
          </a:p>
          <a:p>
            <a:pPr lvl="1"/>
            <a:r>
              <a:rPr lang="zh-TW" altLang="en-US" dirty="0"/>
              <a:t>快速輸入今天的日期</a:t>
            </a:r>
            <a:r>
              <a:rPr lang="en-US" altLang="en-US" dirty="0"/>
              <a:t>：</a:t>
            </a:r>
            <a:r>
              <a:rPr lang="en-US" altLang="zh-TW" dirty="0"/>
              <a:t>&lt;Ctrl&gt; +&lt;;&gt;</a:t>
            </a:r>
          </a:p>
          <a:p>
            <a:pPr lvl="1"/>
            <a:r>
              <a:rPr lang="zh-TW" altLang="en-US" dirty="0"/>
              <a:t>輸入 月</a:t>
            </a:r>
            <a:r>
              <a:rPr lang="en-US" altLang="zh-TW" dirty="0"/>
              <a:t>/</a:t>
            </a:r>
            <a:r>
              <a:rPr lang="zh-TW" altLang="en-US" dirty="0"/>
              <a:t>日：</a:t>
            </a:r>
            <a:r>
              <a:rPr lang="en-US" altLang="zh-TW" dirty="0"/>
              <a:t>3/15</a:t>
            </a:r>
          </a:p>
          <a:p>
            <a:pPr lvl="1"/>
            <a:r>
              <a:rPr lang="zh-TW" altLang="en-US" dirty="0"/>
              <a:t>輸入 年</a:t>
            </a:r>
            <a:r>
              <a:rPr lang="en-US" altLang="zh-TW" dirty="0"/>
              <a:t>/</a:t>
            </a:r>
            <a:r>
              <a:rPr lang="zh-TW" altLang="en-US" dirty="0"/>
              <a:t>月</a:t>
            </a:r>
            <a:r>
              <a:rPr lang="en-US" altLang="zh-TW" dirty="0"/>
              <a:t>/</a:t>
            </a:r>
            <a:r>
              <a:rPr lang="zh-TW" altLang="en-US" dirty="0"/>
              <a:t>日：</a:t>
            </a:r>
            <a:r>
              <a:rPr lang="en-US" altLang="zh-TW" dirty="0"/>
              <a:t>2005/3/15</a:t>
            </a:r>
          </a:p>
          <a:p>
            <a:r>
              <a:rPr lang="zh-TW" altLang="en-US" dirty="0"/>
              <a:t>使用函數輸入：</a:t>
            </a:r>
          </a:p>
          <a:p>
            <a:pPr lvl="1"/>
            <a:r>
              <a:rPr lang="en-US" altLang="zh-TW" dirty="0"/>
              <a:t>=TODAY()</a:t>
            </a:r>
          </a:p>
          <a:p>
            <a:pPr lvl="1"/>
            <a:r>
              <a:rPr lang="en-US" altLang="zh-TW" dirty="0"/>
              <a:t>=NOW()</a:t>
            </a:r>
          </a:p>
          <a:p>
            <a:pPr lvl="1"/>
            <a:r>
              <a:rPr lang="en-US" altLang="zh-TW" dirty="0"/>
              <a:t>=DATE(</a:t>
            </a:r>
            <a:r>
              <a:rPr lang="zh-TW" altLang="en-US" dirty="0"/>
              <a:t>年</a:t>
            </a:r>
            <a:r>
              <a:rPr lang="en-US" altLang="zh-TW" dirty="0"/>
              <a:t>,</a:t>
            </a:r>
            <a:r>
              <a:rPr lang="zh-TW" altLang="en-US" dirty="0"/>
              <a:t>月</a:t>
            </a:r>
            <a:r>
              <a:rPr lang="en-US" altLang="zh-TW" dirty="0"/>
              <a:t>,</a:t>
            </a:r>
            <a:r>
              <a:rPr lang="zh-TW" altLang="en-US" dirty="0"/>
              <a:t>日</a:t>
            </a:r>
            <a:r>
              <a:rPr lang="en-US" altLang="zh-TW" dirty="0"/>
              <a:t>)</a:t>
            </a:r>
            <a:r>
              <a:rPr lang="zh-TW" altLang="en-US" dirty="0"/>
              <a:t>，其中年可以為右邊的兩位或者是四位數</a:t>
            </a:r>
          </a:p>
          <a:p>
            <a:r>
              <a:rPr lang="en-US" altLang="zh-TW" dirty="0"/>
              <a:t>(</a:t>
            </a:r>
            <a:r>
              <a:rPr lang="zh-TW" altLang="en-US" dirty="0"/>
              <a:t>日期資料會向右對齊</a:t>
            </a:r>
            <a:r>
              <a:rPr lang="en-US" altLang="zh-TW" dirty="0"/>
              <a:t>)</a:t>
            </a:r>
          </a:p>
        </p:txBody>
      </p:sp>
      <p:sp>
        <p:nvSpPr>
          <p:cNvPr id="9218"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13B2F75B-EA7D-4B90-8E12-2B2482D19A64}" type="slidenum">
              <a:rPr lang="en-US" altLang="zh-TW"/>
              <a:pPr/>
              <a:t>35</a:t>
            </a:fld>
            <a:endParaRPr lang="en-US" altLang="zh-TW"/>
          </a:p>
        </p:txBody>
      </p:sp>
    </p:spTree>
    <p:extLst>
      <p:ext uri="{BB962C8B-B14F-4D97-AF65-F5344CB8AC3E}">
        <p14:creationId xmlns:p14="http://schemas.microsoft.com/office/powerpoint/2010/main" val="42485547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574800" y="459581"/>
            <a:ext cx="9448800" cy="487363"/>
          </a:xfrm>
        </p:spPr>
        <p:txBody>
          <a:bodyPr/>
          <a:lstStyle/>
          <a:p>
            <a:r>
              <a:rPr lang="zh-TW" altLang="en-US"/>
              <a:t>時間的輸入</a:t>
            </a:r>
          </a:p>
        </p:txBody>
      </p:sp>
      <p:sp>
        <p:nvSpPr>
          <p:cNvPr id="10244" name="Rectangle 3"/>
          <p:cNvSpPr>
            <a:spLocks noGrp="1" noChangeArrowheads="1"/>
          </p:cNvSpPr>
          <p:nvPr>
            <p:ph idx="1"/>
          </p:nvPr>
        </p:nvSpPr>
        <p:spPr>
          <a:xfrm>
            <a:off x="2235200" y="1295400"/>
            <a:ext cx="9398000" cy="5029200"/>
          </a:xfrm>
        </p:spPr>
        <p:txBody>
          <a:bodyPr/>
          <a:lstStyle/>
          <a:p>
            <a:pPr marL="0" indent="0">
              <a:buNone/>
            </a:pPr>
            <a:r>
              <a:rPr lang="zh-TW" altLang="en-US" dirty="0"/>
              <a:t>輸入格式為：</a:t>
            </a:r>
            <a:r>
              <a:rPr lang="en-US" altLang="zh-TW" dirty="0"/>
              <a:t>=TIME(</a:t>
            </a:r>
            <a:r>
              <a:rPr lang="zh-TW" altLang="en-US" dirty="0"/>
              <a:t>時</a:t>
            </a:r>
            <a:r>
              <a:rPr lang="en-US" altLang="zh-TW" dirty="0"/>
              <a:t>,</a:t>
            </a:r>
            <a:r>
              <a:rPr lang="zh-TW" altLang="en-US" dirty="0"/>
              <a:t>分</a:t>
            </a:r>
            <a:r>
              <a:rPr lang="en-US" altLang="zh-TW" dirty="0"/>
              <a:t>,</a:t>
            </a:r>
            <a:r>
              <a:rPr lang="zh-TW" altLang="en-US" dirty="0"/>
              <a:t>秒</a:t>
            </a:r>
            <a:r>
              <a:rPr lang="en-US" altLang="zh-TW" dirty="0"/>
              <a:t>)</a:t>
            </a:r>
            <a:r>
              <a:rPr lang="zh-TW" altLang="en-US" dirty="0"/>
              <a:t>，其中時預設為</a:t>
            </a:r>
            <a:r>
              <a:rPr lang="en-US" altLang="zh-TW" dirty="0"/>
              <a:t>24</a:t>
            </a:r>
            <a:r>
              <a:rPr lang="zh-TW" altLang="en-US" dirty="0"/>
              <a:t>小時的格式，</a:t>
            </a:r>
          </a:p>
          <a:p>
            <a:pPr lvl="1"/>
            <a:r>
              <a:rPr lang="zh-TW" altLang="en-US" dirty="0"/>
              <a:t>如</a:t>
            </a:r>
            <a:r>
              <a:rPr lang="en-US" altLang="en-US" dirty="0"/>
              <a:t>：</a:t>
            </a:r>
            <a:r>
              <a:rPr lang="en-US" altLang="zh-TW" dirty="0"/>
              <a:t>=TIME(14,30,20)</a:t>
            </a:r>
            <a:r>
              <a:rPr lang="zh-TW" altLang="en-US" dirty="0"/>
              <a:t>表示下午</a:t>
            </a:r>
            <a:r>
              <a:rPr lang="en-US" altLang="zh-TW" dirty="0"/>
              <a:t>2</a:t>
            </a:r>
            <a:r>
              <a:rPr lang="zh-TW" altLang="en-US" dirty="0"/>
              <a:t>點</a:t>
            </a:r>
            <a:r>
              <a:rPr lang="en-US" altLang="zh-TW" dirty="0"/>
              <a:t>30</a:t>
            </a:r>
            <a:r>
              <a:rPr lang="zh-TW" altLang="en-US" dirty="0"/>
              <a:t>分</a:t>
            </a:r>
            <a:r>
              <a:rPr lang="en-US" altLang="zh-TW" dirty="0"/>
              <a:t>20</a:t>
            </a:r>
            <a:r>
              <a:rPr lang="zh-TW" altLang="en-US" dirty="0"/>
              <a:t>秒</a:t>
            </a:r>
          </a:p>
          <a:p>
            <a:pPr lvl="1"/>
            <a:r>
              <a:rPr lang="en-US" altLang="zh-TW" dirty="0"/>
              <a:t>&lt;Ctrl&gt; + &lt;Shift&gt; + &lt;;&gt;  </a:t>
            </a:r>
            <a:r>
              <a:rPr lang="zh-TW" altLang="en-US" dirty="0"/>
              <a:t>可輸入目前的時間</a:t>
            </a:r>
          </a:p>
          <a:p>
            <a:pPr lvl="1"/>
            <a:r>
              <a:rPr lang="zh-TW" altLang="en-US" dirty="0"/>
              <a:t>時、分之間需使用冒號隔開</a:t>
            </a:r>
          </a:p>
          <a:p>
            <a:pPr lvl="1"/>
            <a:r>
              <a:rPr lang="zh-TW" altLang="en-US" dirty="0"/>
              <a:t>若要以</a:t>
            </a:r>
            <a:r>
              <a:rPr lang="en-US" altLang="zh-TW" dirty="0"/>
              <a:t>12</a:t>
            </a:r>
            <a:r>
              <a:rPr lang="zh-TW" altLang="en-US" dirty="0"/>
              <a:t>小時制來顯示，則需在時間後加上</a:t>
            </a:r>
            <a:r>
              <a:rPr lang="en-US" altLang="zh-TW" dirty="0"/>
              <a:t>AM </a:t>
            </a:r>
            <a:r>
              <a:rPr lang="zh-TW" altLang="en-US" dirty="0"/>
              <a:t>或</a:t>
            </a:r>
            <a:r>
              <a:rPr lang="en-US" altLang="zh-TW" dirty="0"/>
              <a:t>PM</a:t>
            </a:r>
            <a:r>
              <a:rPr lang="zh-TW" altLang="en-US" dirty="0"/>
              <a:t>，且</a:t>
            </a:r>
            <a:r>
              <a:rPr lang="en-US" altLang="zh-TW" dirty="0"/>
              <a:t>AM or PM</a:t>
            </a:r>
            <a:r>
              <a:rPr lang="zh-TW" altLang="en-US" dirty="0"/>
              <a:t>需與時間空一格，如早上</a:t>
            </a:r>
            <a:r>
              <a:rPr lang="en-US" altLang="zh-TW" dirty="0"/>
              <a:t>10</a:t>
            </a:r>
            <a:r>
              <a:rPr lang="zh-TW" altLang="en-US" dirty="0"/>
              <a:t>點，應為 </a:t>
            </a:r>
            <a:r>
              <a:rPr lang="en-US" altLang="zh-TW" dirty="0"/>
              <a:t>10:00 AM</a:t>
            </a:r>
          </a:p>
        </p:txBody>
      </p:sp>
      <p:sp>
        <p:nvSpPr>
          <p:cNvPr id="10242"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67219EB9-876B-4E63-85A7-5E3476CF0DE7}" type="slidenum">
              <a:rPr lang="en-US" altLang="zh-TW" smtClean="0"/>
              <a:pPr/>
              <a:t>36</a:t>
            </a:fld>
            <a:endParaRPr lang="en-US" altLang="zh-TW"/>
          </a:p>
        </p:txBody>
      </p:sp>
    </p:spTree>
    <p:extLst>
      <p:ext uri="{BB962C8B-B14F-4D97-AF65-F5344CB8AC3E}">
        <p14:creationId xmlns:p14="http://schemas.microsoft.com/office/powerpoint/2010/main" val="29705332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公式的輸入</a:t>
            </a:r>
          </a:p>
        </p:txBody>
      </p:sp>
      <p:sp>
        <p:nvSpPr>
          <p:cNvPr id="2" name="文字版面配置區 1">
            <a:extLst>
              <a:ext uri="{FF2B5EF4-FFF2-40B4-BE49-F238E27FC236}">
                <a16:creationId xmlns:a16="http://schemas.microsoft.com/office/drawing/2014/main" id="{18479781-E614-4B63-BD3E-C9FE24E0CC03}"/>
              </a:ext>
            </a:extLst>
          </p:cNvPr>
          <p:cNvSpPr>
            <a:spLocks noGrp="1"/>
          </p:cNvSpPr>
          <p:nvPr>
            <p:ph type="body" idx="1"/>
          </p:nvPr>
        </p:nvSpPr>
        <p:spPr>
          <a:xfrm>
            <a:off x="1776046" y="1681163"/>
            <a:ext cx="4222588" cy="823912"/>
          </a:xfrm>
        </p:spPr>
        <p:txBody>
          <a:bodyPr/>
          <a:lstStyle/>
          <a:p>
            <a:r>
              <a:rPr lang="zh-TW" altLang="en-US" dirty="0"/>
              <a:t>在儲存格使用計算功能</a:t>
            </a:r>
          </a:p>
        </p:txBody>
      </p:sp>
      <p:sp>
        <p:nvSpPr>
          <p:cNvPr id="11268" name="Rectangle 3"/>
          <p:cNvSpPr>
            <a:spLocks noGrp="1" noChangeArrowheads="1"/>
          </p:cNvSpPr>
          <p:nvPr>
            <p:ph sz="half" idx="2"/>
          </p:nvPr>
        </p:nvSpPr>
        <p:spPr>
          <a:xfrm>
            <a:off x="1776046" y="2505075"/>
            <a:ext cx="4222588" cy="3684588"/>
          </a:xfrm>
        </p:spPr>
        <p:txBody>
          <a:bodyPr/>
          <a:lstStyle/>
          <a:p>
            <a:pPr marL="0" indent="0">
              <a:buNone/>
            </a:pPr>
            <a:r>
              <a:rPr lang="zh-TW" altLang="en-US" dirty="0">
                <a:latin typeface="Arial" panose="020B0604020202020204" pitchFamily="34" charset="0"/>
                <a:ea typeface="微軟正黑體" panose="020B0604030504040204" pitchFamily="34" charset="-120"/>
              </a:rPr>
              <a:t>使用等號”</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開頭</a:t>
            </a:r>
          </a:p>
          <a:p>
            <a:pPr marL="57150" indent="0">
              <a:buNone/>
            </a:pPr>
            <a:r>
              <a:rPr lang="zh-TW" altLang="en-US" dirty="0">
                <a:latin typeface="Arial" panose="020B0604020202020204" pitchFamily="34" charset="0"/>
                <a:ea typeface="微軟正黑體" panose="020B0604030504040204" pitchFamily="34" charset="-120"/>
              </a:rPr>
              <a:t>例如：</a:t>
            </a:r>
            <a:endParaRPr lang="en-US" altLang="zh-TW" dirty="0">
              <a:latin typeface="Arial" panose="020B0604020202020204" pitchFamily="34" charset="0"/>
              <a:ea typeface="微軟正黑體" panose="020B0604030504040204" pitchFamily="34" charset="-120"/>
            </a:endParaRPr>
          </a:p>
          <a:p>
            <a:pPr marL="457200" lvl="1" indent="0">
              <a:buNone/>
            </a:pPr>
            <a:r>
              <a:rPr lang="zh-TW" altLang="en-US" dirty="0">
                <a:latin typeface="Arial" panose="020B0604020202020204" pitchFamily="34" charset="0"/>
                <a:ea typeface="微軟正黑體" panose="020B0604030504040204" pitchFamily="34" charset="-120"/>
              </a:rPr>
              <a:t>要計算</a:t>
            </a:r>
            <a:r>
              <a:rPr lang="en-US" altLang="zh-TW" dirty="0">
                <a:latin typeface="Arial" panose="020B0604020202020204" pitchFamily="34" charset="0"/>
                <a:ea typeface="微軟正黑體" panose="020B0604030504040204" pitchFamily="34" charset="-120"/>
              </a:rPr>
              <a:t>3</a:t>
            </a:r>
            <a:r>
              <a:rPr lang="zh-TW" altLang="en-US" dirty="0">
                <a:latin typeface="Arial" panose="020B0604020202020204" pitchFamily="34" charset="0"/>
                <a:ea typeface="微軟正黑體" panose="020B0604030504040204" pitchFamily="34" charset="-120"/>
              </a:rPr>
              <a:t>個儲存格的平均值</a:t>
            </a:r>
            <a:endParaRPr lang="en-US" altLang="zh-TW" dirty="0">
              <a:latin typeface="Arial" panose="020B0604020202020204" pitchFamily="34" charset="0"/>
              <a:ea typeface="微軟正黑體" panose="020B0604030504040204" pitchFamily="34" charset="-120"/>
            </a:endParaRPr>
          </a:p>
          <a:p>
            <a:pPr marL="0" lvl="1" indent="0" algn="ctr" eaLnBrk="1" hangingPunct="1">
              <a:buNone/>
            </a:pPr>
            <a:r>
              <a:rPr lang="en-US" altLang="zh-TW" sz="2800" dirty="0">
                <a:solidFill>
                  <a:schemeClr val="accent1">
                    <a:lumMod val="50000"/>
                  </a:schemeClr>
                </a:solidFill>
                <a:latin typeface="Arial" panose="020B0604020202020204" pitchFamily="34" charset="0"/>
                <a:ea typeface="微軟正黑體" panose="020B0604030504040204" pitchFamily="34" charset="-120"/>
              </a:rPr>
              <a:t> =(D5+E5+F5)/3</a:t>
            </a:r>
          </a:p>
        </p:txBody>
      </p:sp>
      <p:sp>
        <p:nvSpPr>
          <p:cNvPr id="3" name="文字版面配置區 2">
            <a:extLst>
              <a:ext uri="{FF2B5EF4-FFF2-40B4-BE49-F238E27FC236}">
                <a16:creationId xmlns:a16="http://schemas.microsoft.com/office/drawing/2014/main" id="{8C594355-FCC1-4237-9B0E-4BDB7DA7E903}"/>
              </a:ext>
            </a:extLst>
          </p:cNvPr>
          <p:cNvSpPr>
            <a:spLocks noGrp="1"/>
          </p:cNvSpPr>
          <p:nvPr>
            <p:ph type="body" sz="quarter" idx="3"/>
          </p:nvPr>
        </p:nvSpPr>
        <p:spPr/>
        <p:txBody>
          <a:bodyPr/>
          <a:lstStyle/>
          <a:p>
            <a:r>
              <a:rPr lang="zh-TW" altLang="en-US" dirty="0">
                <a:latin typeface="Arial" panose="020B0604020202020204" pitchFamily="34" charset="0"/>
                <a:ea typeface="微軟正黑體" panose="020B0604030504040204" pitchFamily="34" charset="-120"/>
              </a:rPr>
              <a:t>常用的運算符號如下</a:t>
            </a:r>
          </a:p>
        </p:txBody>
      </p:sp>
      <p:sp>
        <p:nvSpPr>
          <p:cNvPr id="4" name="內容版面配置區 3">
            <a:extLst>
              <a:ext uri="{FF2B5EF4-FFF2-40B4-BE49-F238E27FC236}">
                <a16:creationId xmlns:a16="http://schemas.microsoft.com/office/drawing/2014/main" id="{14E4495F-8143-44A8-A10A-4774F33F118D}"/>
              </a:ext>
            </a:extLst>
          </p:cNvPr>
          <p:cNvSpPr>
            <a:spLocks noGrp="1"/>
          </p:cNvSpPr>
          <p:nvPr>
            <p:ph sz="quarter" idx="4"/>
          </p:nvPr>
        </p:nvSpPr>
        <p:spPr/>
        <p:txBody>
          <a:bodyPr/>
          <a:lstStyle/>
          <a:p>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：加法</a:t>
            </a:r>
          </a:p>
          <a:p>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：減法（有時代表負號）</a:t>
            </a:r>
          </a:p>
          <a:p>
            <a:r>
              <a:rPr lang="zh-TW" altLang="en-US" dirty="0">
                <a:latin typeface="Arial" panose="020B0604020202020204" pitchFamily="34" charset="0"/>
                <a:ea typeface="微軟正黑體" panose="020B0604030504040204" pitchFamily="34" charset="-120"/>
              </a:rPr>
              <a:t>*：乘法</a:t>
            </a:r>
          </a:p>
          <a:p>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：除法</a:t>
            </a:r>
          </a:p>
          <a:p>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：乘冪</a:t>
            </a:r>
          </a:p>
          <a:p>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：百分比</a:t>
            </a:r>
            <a:endParaRPr lang="zh-TW" altLang="en-US" dirty="0"/>
          </a:p>
        </p:txBody>
      </p:sp>
      <p:sp>
        <p:nvSpPr>
          <p:cNvPr id="11266"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7CA72AE8-2485-4401-B8F0-88B94B82FAE9}" type="slidenum">
              <a:rPr kumimoji="0" lang="en-US" altLang="zh-TW"/>
              <a:pPr eaLnBrk="1" hangingPunct="1"/>
              <a:t>37</a:t>
            </a:fld>
            <a:endParaRPr kumimoji="0" lang="en-US" altLang="zh-TW"/>
          </a:p>
        </p:txBody>
      </p:sp>
      <p:pic>
        <p:nvPicPr>
          <p:cNvPr id="1026"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24392"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2323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574800" y="459581"/>
            <a:ext cx="9448800" cy="487363"/>
          </a:xfrm>
        </p:spPr>
        <p:txBody>
          <a:bodyPr/>
          <a:lstStyle/>
          <a:p>
            <a:r>
              <a:rPr lang="zh-TW" altLang="en-US" dirty="0"/>
              <a:t>自動加總按鈕</a:t>
            </a:r>
          </a:p>
        </p:txBody>
      </p:sp>
      <p:sp>
        <p:nvSpPr>
          <p:cNvPr id="12292" name="Rectangle 3"/>
          <p:cNvSpPr>
            <a:spLocks noGrp="1" noChangeArrowheads="1"/>
          </p:cNvSpPr>
          <p:nvPr>
            <p:ph idx="1"/>
          </p:nvPr>
        </p:nvSpPr>
        <p:spPr>
          <a:xfrm>
            <a:off x="2235200" y="1295400"/>
            <a:ext cx="9398000" cy="5029200"/>
          </a:xfrm>
        </p:spPr>
        <p:txBody>
          <a:bodyPr>
            <a:normAutofit/>
          </a:bodyPr>
          <a:lstStyle/>
          <a:p>
            <a:r>
              <a:rPr lang="zh-TW" altLang="en-US" dirty="0"/>
              <a:t>自動加總</a:t>
            </a:r>
          </a:p>
          <a:p>
            <a:pPr lvl="1"/>
            <a:r>
              <a:rPr lang="zh-TW" altLang="en-US" dirty="0"/>
              <a:t>使用</a:t>
            </a:r>
            <a:r>
              <a:rPr lang="en-US" altLang="zh-TW" dirty="0"/>
              <a:t>『</a:t>
            </a:r>
            <a:r>
              <a:rPr lang="zh-TW" altLang="en-US" dirty="0"/>
              <a:t>常用</a:t>
            </a:r>
            <a:r>
              <a:rPr lang="en-US" altLang="zh-TW" dirty="0"/>
              <a:t>』\ 『</a:t>
            </a:r>
            <a:r>
              <a:rPr lang="zh-TW" altLang="en-US" dirty="0"/>
              <a:t>編輯</a:t>
            </a:r>
            <a:r>
              <a:rPr lang="en-US" altLang="zh-TW" dirty="0"/>
              <a:t>』</a:t>
            </a:r>
            <a:r>
              <a:rPr lang="zh-TW" altLang="en-US" dirty="0"/>
              <a:t>的</a:t>
            </a:r>
            <a:r>
              <a:rPr lang="en-US" altLang="zh-TW" dirty="0"/>
              <a:t> [</a:t>
            </a:r>
            <a:r>
              <a:rPr lang="zh-TW" altLang="en-US" dirty="0"/>
              <a:t>自動加總</a:t>
            </a:r>
            <a:r>
              <a:rPr lang="en-US" altLang="zh-TW" dirty="0"/>
              <a:t>]</a:t>
            </a:r>
            <a:r>
              <a:rPr lang="zh-TW" altLang="en-US" dirty="0"/>
              <a:t>指令，</a:t>
            </a:r>
            <a:r>
              <a:rPr lang="en-US" altLang="zh-TW" dirty="0"/>
              <a:t>Excel</a:t>
            </a:r>
            <a:r>
              <a:rPr lang="zh-TW" altLang="en-US" dirty="0"/>
              <a:t>會自動向上或向左搜尋連續的數值資料加總，並將結果儲存至作用儲存格上</a:t>
            </a:r>
          </a:p>
          <a:p>
            <a:r>
              <a:rPr lang="en-US" altLang="zh-TW" dirty="0"/>
              <a:t>Example</a:t>
            </a:r>
          </a:p>
          <a:p>
            <a:pPr lvl="1"/>
            <a:r>
              <a:rPr lang="zh-TW" altLang="en-US" dirty="0"/>
              <a:t>合計</a:t>
            </a:r>
            <a:endParaRPr lang="en-US" altLang="zh-TW" dirty="0"/>
          </a:p>
        </p:txBody>
      </p:sp>
      <p:sp>
        <p:nvSpPr>
          <p:cNvPr id="12290"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4F99A3B7-7848-4AA3-BBA2-8FA45E510E36}" type="slidenum">
              <a:rPr lang="en-US" altLang="zh-TW"/>
              <a:pPr/>
              <a:t>38</a:t>
            </a:fld>
            <a:endParaRPr lang="en-US" altLang="zh-TW"/>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04233" y="3429000"/>
            <a:ext cx="560273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17159" y="458788"/>
            <a:ext cx="606534" cy="438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4" name="AutoShape 8"/>
          <p:cNvSpPr>
            <a:spLocks/>
          </p:cNvSpPr>
          <p:nvPr/>
        </p:nvSpPr>
        <p:spPr bwMode="auto">
          <a:xfrm flipH="1">
            <a:off x="9506967" y="2837655"/>
            <a:ext cx="1958202" cy="855113"/>
          </a:xfrm>
          <a:prstGeom prst="borderCallout1">
            <a:avLst>
              <a:gd name="adj1" fmla="val 28347"/>
              <a:gd name="adj2" fmla="val 104602"/>
              <a:gd name="adj3" fmla="val 82762"/>
              <a:gd name="adj4" fmla="val 169836"/>
            </a:avLst>
          </a:prstGeom>
          <a:solidFill>
            <a:schemeClr val="accent1"/>
          </a:solidFill>
          <a:ln w="9525">
            <a:solidFill>
              <a:srgbClr val="00B050"/>
            </a:solidFill>
            <a:miter lim="800000"/>
            <a:headEnd/>
            <a:tailEnd type="triangle" w="med" len="med"/>
          </a:ln>
        </p:spPr>
        <p:txBody>
          <a:bodyPr/>
          <a:lstStyle/>
          <a:p>
            <a:pPr>
              <a:lnSpc>
                <a:spcPct val="150000"/>
              </a:lnSpc>
            </a:pPr>
            <a:r>
              <a:rPr lang="zh-TW" altLang="en-US" dirty="0"/>
              <a:t>按一下       </a:t>
            </a:r>
            <a:endParaRPr lang="en-US" altLang="zh-TW" dirty="0"/>
          </a:p>
          <a:p>
            <a:pPr>
              <a:lnSpc>
                <a:spcPct val="150000"/>
              </a:lnSpc>
            </a:pPr>
            <a:r>
              <a:rPr lang="zh-TW" altLang="en-US" dirty="0"/>
              <a:t>會出現</a:t>
            </a:r>
            <a:r>
              <a:rPr lang="en-US" altLang="zh-TW" dirty="0">
                <a:latin typeface="Times New Roman" pitchFamily="18" charset="0"/>
              </a:rPr>
              <a:t>…</a:t>
            </a:r>
            <a:endParaRPr lang="en-US" altLang="zh-TW" dirty="0"/>
          </a:p>
        </p:txBody>
      </p:sp>
      <p:pic>
        <p:nvPicPr>
          <p:cNvPr id="2050" name="Picture 2">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83688" y="116632"/>
            <a:ext cx="952500" cy="952500"/>
          </a:xfrm>
          <a:prstGeom prst="rect">
            <a:avLst/>
          </a:prstGeom>
          <a:noFill/>
          <a:ln w="9525">
            <a:noFill/>
            <a:miter lim="800000"/>
            <a:headEnd/>
            <a:tailEnd/>
          </a:ln>
        </p:spPr>
      </p:pic>
      <p:pic>
        <p:nvPicPr>
          <p:cNvPr id="6" name="圖片 5">
            <a:extLst>
              <a:ext uri="{FF2B5EF4-FFF2-40B4-BE49-F238E27FC236}">
                <a16:creationId xmlns:a16="http://schemas.microsoft.com/office/drawing/2014/main" id="{9F826F2F-1F87-4AC3-BF73-FD8AE6366FFF}"/>
              </a:ext>
            </a:extLst>
          </p:cNvPr>
          <p:cNvPicPr>
            <a:picLocks noChangeAspect="1"/>
          </p:cNvPicPr>
          <p:nvPr/>
        </p:nvPicPr>
        <p:blipFill>
          <a:blip r:embed="rId6"/>
          <a:stretch>
            <a:fillRect/>
          </a:stretch>
        </p:blipFill>
        <p:spPr>
          <a:xfrm>
            <a:off x="10373841" y="2964772"/>
            <a:ext cx="885949" cy="247685"/>
          </a:xfrm>
          <a:prstGeom prst="rect">
            <a:avLst/>
          </a:prstGeom>
        </p:spPr>
      </p:pic>
    </p:spTree>
    <p:extLst>
      <p:ext uri="{BB962C8B-B14F-4D97-AF65-F5344CB8AC3E}">
        <p14:creationId xmlns:p14="http://schemas.microsoft.com/office/powerpoint/2010/main" val="6114394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574800" y="459581"/>
            <a:ext cx="9448800" cy="487363"/>
          </a:xfrm>
        </p:spPr>
        <p:txBody>
          <a:bodyPr/>
          <a:lstStyle/>
          <a:p>
            <a:r>
              <a:rPr lang="zh-TW" altLang="en-US" dirty="0"/>
              <a:t>修改儲存格的資料</a:t>
            </a:r>
          </a:p>
        </p:txBody>
      </p:sp>
      <p:sp>
        <p:nvSpPr>
          <p:cNvPr id="23555" name="Rectangle 3"/>
          <p:cNvSpPr>
            <a:spLocks noGrp="1" noChangeArrowheads="1"/>
          </p:cNvSpPr>
          <p:nvPr>
            <p:ph idx="1"/>
          </p:nvPr>
        </p:nvSpPr>
        <p:spPr>
          <a:xfrm>
            <a:off x="2235200" y="1295400"/>
            <a:ext cx="9398000" cy="5029200"/>
          </a:xfrm>
        </p:spPr>
        <p:txBody>
          <a:bodyPr/>
          <a:lstStyle/>
          <a:p>
            <a:pPr marL="0" indent="0">
              <a:buNone/>
            </a:pPr>
            <a:r>
              <a:rPr lang="zh-TW" altLang="en-US" sz="3200" dirty="0"/>
              <a:t>在欲編修的儲存格</a:t>
            </a:r>
          </a:p>
          <a:p>
            <a:pPr lvl="1"/>
            <a:r>
              <a:rPr lang="zh-TW" altLang="en-US" sz="3200" dirty="0"/>
              <a:t>連按兩下滑鼠左鍵</a:t>
            </a:r>
            <a:r>
              <a:rPr lang="zh-TW" altLang="zh-TW" sz="3200" dirty="0"/>
              <a:t>；</a:t>
            </a:r>
            <a:r>
              <a:rPr lang="zh-TW" altLang="en-US" sz="3200" dirty="0"/>
              <a:t>或選取該儲存格</a:t>
            </a:r>
            <a:r>
              <a:rPr lang="zh-TW" altLang="zh-TW" sz="3200" dirty="0"/>
              <a:t>，</a:t>
            </a:r>
            <a:r>
              <a:rPr lang="zh-TW" altLang="en-US" sz="3200" dirty="0"/>
              <a:t>按</a:t>
            </a:r>
            <a:r>
              <a:rPr lang="en-US" altLang="zh-TW" sz="3200" dirty="0"/>
              <a:t>&lt;F2&gt;</a:t>
            </a:r>
            <a:r>
              <a:rPr lang="zh-TW" altLang="en-US" sz="3200" dirty="0"/>
              <a:t>進行資料修改；</a:t>
            </a:r>
          </a:p>
          <a:p>
            <a:pPr lvl="1"/>
            <a:r>
              <a:rPr lang="zh-TW" altLang="en-US" sz="3200" dirty="0"/>
              <a:t>完成後，按</a:t>
            </a:r>
            <a:r>
              <a:rPr lang="en-US" altLang="zh-TW" sz="3200" dirty="0"/>
              <a:t>&lt;Enter&gt;</a:t>
            </a:r>
            <a:r>
              <a:rPr lang="zh-TW" altLang="en-US" sz="3200" dirty="0"/>
              <a:t>鍵或    　確認。</a:t>
            </a:r>
          </a:p>
        </p:txBody>
      </p:sp>
      <p:sp>
        <p:nvSpPr>
          <p:cNvPr id="6" name="投影片編號版面配置區 5"/>
          <p:cNvSpPr>
            <a:spLocks noGrp="1"/>
          </p:cNvSpPr>
          <p:nvPr>
            <p:ph type="sldNum" sz="quarter" idx="11"/>
          </p:nvPr>
        </p:nvSpPr>
        <p:spPr>
          <a:xfrm>
            <a:off x="5588000" y="6534150"/>
            <a:ext cx="1117600" cy="261938"/>
          </a:xfrm>
        </p:spPr>
        <p:txBody>
          <a:bodyPr>
            <a:normAutofit/>
          </a:bodyPr>
          <a:lstStyle/>
          <a:p>
            <a:fld id="{167A1199-B865-4D55-87C9-D0ED0C730B2E}" type="slidenum">
              <a:rPr lang="zh-TW" altLang="en-US"/>
              <a:pPr/>
              <a:t>39</a:t>
            </a:fld>
            <a:endParaRPr lang="zh-TW" altLang="en-US"/>
          </a:p>
        </p:txBody>
      </p:sp>
      <p:pic>
        <p:nvPicPr>
          <p:cNvPr id="23558" name="Picture 4" descr="excel2000-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46670" y="3123225"/>
            <a:ext cx="431800" cy="393700"/>
          </a:xfrm>
          <a:prstGeom prst="rect">
            <a:avLst/>
          </a:prstGeom>
          <a:noFill/>
          <a:ln w="9525">
            <a:noFill/>
            <a:miter lim="800000"/>
            <a:headEnd/>
            <a:tailEnd/>
          </a:ln>
        </p:spPr>
      </p:pic>
      <p:pic>
        <p:nvPicPr>
          <p:cNvPr id="7" name="圖片 6">
            <a:extLst>
              <a:ext uri="{FF2B5EF4-FFF2-40B4-BE49-F238E27FC236}">
                <a16:creationId xmlns:a16="http://schemas.microsoft.com/office/drawing/2014/main" id="{0F7E4AB3-38AB-4EEB-BF71-B1FDFE76F741}"/>
              </a:ext>
            </a:extLst>
          </p:cNvPr>
          <p:cNvPicPr>
            <a:picLocks noChangeAspect="1"/>
          </p:cNvPicPr>
          <p:nvPr/>
        </p:nvPicPr>
        <p:blipFill>
          <a:blip r:embed="rId3"/>
          <a:stretch>
            <a:fillRect/>
          </a:stretch>
        </p:blipFill>
        <p:spPr>
          <a:xfrm>
            <a:off x="4786421" y="4357056"/>
            <a:ext cx="3162741" cy="1914792"/>
          </a:xfrm>
          <a:prstGeom prst="rect">
            <a:avLst/>
          </a:prstGeom>
        </p:spPr>
      </p:pic>
      <p:sp>
        <p:nvSpPr>
          <p:cNvPr id="8" name="矩形 7">
            <a:extLst>
              <a:ext uri="{FF2B5EF4-FFF2-40B4-BE49-F238E27FC236}">
                <a16:creationId xmlns:a16="http://schemas.microsoft.com/office/drawing/2014/main" id="{DE94322B-06B1-4947-8449-52664CDB5970}"/>
              </a:ext>
            </a:extLst>
          </p:cNvPr>
          <p:cNvSpPr/>
          <p:nvPr/>
        </p:nvSpPr>
        <p:spPr bwMode="auto">
          <a:xfrm>
            <a:off x="5943600" y="5471979"/>
            <a:ext cx="1143000" cy="278190"/>
          </a:xfrm>
          <a:prstGeom prst="rect">
            <a:avLst/>
          </a:prstGeom>
          <a:noFill/>
          <a:ln w="127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885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使用的環境模式</a:t>
            </a:r>
          </a:p>
        </p:txBody>
      </p:sp>
      <p:sp>
        <p:nvSpPr>
          <p:cNvPr id="3" name="內容版面配置區 2"/>
          <p:cNvSpPr>
            <a:spLocks noGrp="1"/>
          </p:cNvSpPr>
          <p:nvPr>
            <p:ph idx="1"/>
          </p:nvPr>
        </p:nvSpPr>
        <p:spPr/>
        <p:txBody>
          <a:bodyPr>
            <a:normAutofit/>
          </a:bodyPr>
          <a:lstStyle/>
          <a:p>
            <a:pPr>
              <a:lnSpc>
                <a:spcPct val="150000"/>
              </a:lnSpc>
            </a:pPr>
            <a:r>
              <a:rPr lang="zh-TW" altLang="en-US" sz="3200" dirty="0">
                <a:latin typeface="微軟正黑體" panose="020B0604030504040204" pitchFamily="34" charset="-120"/>
                <a:ea typeface="微軟正黑體" panose="020B0604030504040204" pitchFamily="34" charset="-120"/>
              </a:rPr>
              <a:t>個人單機作業</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rPr>
              <a:t>個人網路作業</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rPr>
              <a:t>多人網路分時作業</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hlinkClick r:id="rId2"/>
              </a:rPr>
              <a:t>多人網路即時作業</a:t>
            </a:r>
            <a:endParaRPr lang="en-US" altLang="zh-TW" sz="3200" dirty="0">
              <a:latin typeface="微軟正黑體" panose="020B0604030504040204" pitchFamily="34" charset="-120"/>
              <a:ea typeface="微軟正黑體" panose="020B0604030504040204" pitchFamily="34" charset="-120"/>
            </a:endParaRPr>
          </a:p>
          <a:p>
            <a:pPr>
              <a:lnSpc>
                <a:spcPct val="150000"/>
              </a:lnSpc>
            </a:pPr>
            <a:endParaRPr lang="en-US" altLang="zh-TW"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815430BE-8A59-487E-8608-DA25833034F6}"/>
              </a:ext>
            </a:extLst>
          </p:cNvPr>
          <p:cNvSpPr>
            <a:spLocks noGrp="1"/>
          </p:cNvSpPr>
          <p:nvPr>
            <p:ph type="sldNum" sz="quarter" idx="11"/>
          </p:nvPr>
        </p:nvSpPr>
        <p:spPr/>
        <p:txBody>
          <a:bodyPr/>
          <a:lstStyle/>
          <a:p>
            <a:fld id="{87CAF551-3FC8-4EFA-ACE3-4527B0F4D963}" type="slidenum">
              <a:rPr lang="zh-TW" altLang="en-US" smtClean="0"/>
              <a:pPr/>
              <a:t>4</a:t>
            </a:fld>
            <a:endParaRPr lang="zh-TW" altLang="en-US"/>
          </a:p>
        </p:txBody>
      </p:sp>
      <p:sp>
        <p:nvSpPr>
          <p:cNvPr id="7" name="文字方塊 6">
            <a:extLst>
              <a:ext uri="{FF2B5EF4-FFF2-40B4-BE49-F238E27FC236}">
                <a16:creationId xmlns:a16="http://schemas.microsoft.com/office/drawing/2014/main" id="{C8D0458E-0051-2558-C998-678E052007CE}"/>
              </a:ext>
            </a:extLst>
          </p:cNvPr>
          <p:cNvSpPr txBox="1"/>
          <p:nvPr/>
        </p:nvSpPr>
        <p:spPr>
          <a:xfrm>
            <a:off x="2792628" y="5239434"/>
            <a:ext cx="7825944" cy="646331"/>
          </a:xfrm>
          <a:prstGeom prst="rect">
            <a:avLst/>
          </a:prstGeom>
          <a:noFill/>
        </p:spPr>
        <p:txBody>
          <a:bodyPr wrap="square">
            <a:spAutoFit/>
          </a:bodyPr>
          <a:lstStyle/>
          <a:p>
            <a:pPr algn="ctr"/>
            <a:r>
              <a:rPr lang="zh-TW" altLang="en-US" sz="3600" dirty="0">
                <a:hlinkClick r:id="rId3"/>
              </a:rPr>
              <a:t>立即體驗：工作日報表</a:t>
            </a:r>
            <a:r>
              <a:rPr lang="en-US" altLang="zh-TW" sz="3600" dirty="0"/>
              <a:t> </a:t>
            </a:r>
            <a:endParaRPr lang="zh-TW" altLang="en-US" sz="3600" dirty="0"/>
          </a:p>
        </p:txBody>
      </p:sp>
    </p:spTree>
    <p:extLst>
      <p:ext uri="{BB962C8B-B14F-4D97-AF65-F5344CB8AC3E}">
        <p14:creationId xmlns:p14="http://schemas.microsoft.com/office/powerpoint/2010/main" val="3185299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zh-TW" baseline="0" dirty="0">
                <a:solidFill>
                  <a:schemeClr val="tx1"/>
                </a:solidFill>
                <a:effectLst/>
                <a:latin typeface="Arial" panose="020B0604020202020204" pitchFamily="34" charset="0"/>
                <a:ea typeface="微軟正黑體" panose="020B0604030504040204" pitchFamily="34" charset="-120"/>
              </a:rPr>
              <a:t>基本編修與美化技巧</a:t>
            </a:r>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9" name="文字版面配置區 8"/>
          <p:cNvSpPr>
            <a:spLocks noGrp="1"/>
          </p:cNvSpPr>
          <p:nvPr>
            <p:ph type="body" idx="1"/>
          </p:nvPr>
        </p:nvSpPr>
        <p:spPr/>
        <p:txBody>
          <a:bodyPr/>
          <a:lstStyle/>
          <a:p>
            <a:endParaRPr lang="zh-TW" altLang="en-US"/>
          </a:p>
        </p:txBody>
      </p:sp>
      <p:sp>
        <p:nvSpPr>
          <p:cNvPr id="7" name="投影片編號版面配置區 6"/>
          <p:cNvSpPr>
            <a:spLocks noGrp="1"/>
          </p:cNvSpPr>
          <p:nvPr>
            <p:ph type="sldNum" sz="quarter" idx="11"/>
          </p:nvPr>
        </p:nvSpPr>
        <p:spPr/>
        <p:txBody>
          <a:bodyPr/>
          <a:lstStyle/>
          <a:p>
            <a:fld id="{87CAF551-3FC8-4EFA-ACE3-4527B0F4D963}" type="slidenum">
              <a:rPr lang="zh-TW" altLang="en-US" smtClean="0"/>
              <a:pPr/>
              <a:t>40</a:t>
            </a:fld>
            <a:endParaRPr lang="zh-TW" altLang="en-US"/>
          </a:p>
        </p:txBody>
      </p:sp>
    </p:spTree>
    <p:extLst>
      <p:ext uri="{BB962C8B-B14F-4D97-AF65-F5344CB8AC3E}">
        <p14:creationId xmlns:p14="http://schemas.microsoft.com/office/powerpoint/2010/main" val="789292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74800" y="459581"/>
            <a:ext cx="9448800" cy="487363"/>
          </a:xfrm>
        </p:spPr>
        <p:txBody>
          <a:bodyPr/>
          <a:lstStyle/>
          <a:p>
            <a:r>
              <a:rPr lang="zh-TW" altLang="en-US"/>
              <a:t>設定資料的格式</a:t>
            </a:r>
          </a:p>
        </p:txBody>
      </p:sp>
      <p:sp>
        <p:nvSpPr>
          <p:cNvPr id="21508" name="Rectangle 3"/>
          <p:cNvSpPr>
            <a:spLocks noGrp="1" noChangeArrowheads="1"/>
          </p:cNvSpPr>
          <p:nvPr>
            <p:ph idx="1"/>
          </p:nvPr>
        </p:nvSpPr>
        <p:spPr>
          <a:xfrm>
            <a:off x="2235200" y="1295400"/>
            <a:ext cx="9398000" cy="5029200"/>
          </a:xfrm>
        </p:spPr>
        <p:txBody>
          <a:bodyPr/>
          <a:lstStyle/>
          <a:p>
            <a:pPr>
              <a:lnSpc>
                <a:spcPct val="150000"/>
              </a:lnSpc>
            </a:pPr>
            <a:r>
              <a:rPr lang="zh-TW" altLang="en-US" sz="2800" dirty="0"/>
              <a:t>文字的格式設定 </a:t>
            </a:r>
          </a:p>
          <a:p>
            <a:pPr>
              <a:lnSpc>
                <a:spcPct val="150000"/>
              </a:lnSpc>
            </a:pPr>
            <a:r>
              <a:rPr lang="zh-TW" altLang="en-US" sz="2800" dirty="0"/>
              <a:t>數字的格式設定 </a:t>
            </a:r>
          </a:p>
          <a:p>
            <a:pPr>
              <a:lnSpc>
                <a:spcPct val="150000"/>
              </a:lnSpc>
            </a:pPr>
            <a:r>
              <a:rPr lang="zh-TW" altLang="en-US" sz="2800" dirty="0"/>
              <a:t>框線的格式設定</a:t>
            </a:r>
          </a:p>
        </p:txBody>
      </p:sp>
      <p:sp>
        <p:nvSpPr>
          <p:cNvPr id="21506"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C21499B0-EFFC-41A7-8A04-3ACC30E7947E}" type="slidenum">
              <a:rPr lang="en-US" altLang="zh-TW"/>
              <a:pPr/>
              <a:t>41</a:t>
            </a:fld>
            <a:endParaRPr lang="en-US" altLang="zh-TW"/>
          </a:p>
        </p:txBody>
      </p:sp>
      <p:sp>
        <p:nvSpPr>
          <p:cNvPr id="21510" name="Text Box 5"/>
          <p:cNvSpPr txBox="1">
            <a:spLocks noChangeArrowheads="1"/>
          </p:cNvSpPr>
          <p:nvPr/>
        </p:nvSpPr>
        <p:spPr bwMode="auto">
          <a:xfrm>
            <a:off x="4440238" y="5876926"/>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800">
                <a:latin typeface="Arial" charset="0"/>
              </a:rPr>
              <a:t>要訣：</a:t>
            </a:r>
            <a:r>
              <a:rPr lang="zh-TW" altLang="en-US" sz="2800" b="1" i="1">
                <a:solidFill>
                  <a:schemeClr val="hlink"/>
                </a:solidFill>
                <a:latin typeface="Arial" charset="0"/>
                <a:ea typeface="標楷體" pitchFamily="65" charset="-120"/>
              </a:rPr>
              <a:t>先選取，後處理</a:t>
            </a:r>
          </a:p>
        </p:txBody>
      </p:sp>
      <p:pic>
        <p:nvPicPr>
          <p:cNvPr id="3" name="圖片 2">
            <a:extLst>
              <a:ext uri="{FF2B5EF4-FFF2-40B4-BE49-F238E27FC236}">
                <a16:creationId xmlns:a16="http://schemas.microsoft.com/office/drawing/2014/main" id="{487E0928-280E-4DEA-AB30-AE4D627A62EA}"/>
              </a:ext>
            </a:extLst>
          </p:cNvPr>
          <p:cNvPicPr>
            <a:picLocks noChangeAspect="1"/>
          </p:cNvPicPr>
          <p:nvPr/>
        </p:nvPicPr>
        <p:blipFill>
          <a:blip r:embed="rId2"/>
          <a:stretch>
            <a:fillRect/>
          </a:stretch>
        </p:blipFill>
        <p:spPr>
          <a:xfrm>
            <a:off x="6310313" y="1580323"/>
            <a:ext cx="4052814" cy="3995530"/>
          </a:xfrm>
          <a:prstGeom prst="rect">
            <a:avLst/>
          </a:prstGeom>
        </p:spPr>
      </p:pic>
    </p:spTree>
    <p:extLst>
      <p:ext uri="{BB962C8B-B14F-4D97-AF65-F5344CB8AC3E}">
        <p14:creationId xmlns:p14="http://schemas.microsoft.com/office/powerpoint/2010/main" val="1160266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zh-TW" altLang="en-US" dirty="0"/>
              <a:t>使用</a:t>
            </a:r>
            <a:r>
              <a:rPr lang="en-US" altLang="zh-TW" dirty="0"/>
              <a:t>『</a:t>
            </a:r>
            <a:r>
              <a:rPr lang="zh-TW" altLang="en-US" dirty="0"/>
              <a:t>常用</a:t>
            </a:r>
            <a:r>
              <a:rPr lang="en-US" altLang="zh-TW" dirty="0"/>
              <a:t>』</a:t>
            </a:r>
            <a:r>
              <a:rPr lang="zh-TW" altLang="en-US" dirty="0"/>
              <a:t>索引標籤</a:t>
            </a:r>
          </a:p>
        </p:txBody>
      </p:sp>
      <p:sp>
        <p:nvSpPr>
          <p:cNvPr id="22532" name="Rectangle 3"/>
          <p:cNvSpPr>
            <a:spLocks noGrp="1" noChangeArrowheads="1"/>
          </p:cNvSpPr>
          <p:nvPr>
            <p:ph idx="1"/>
          </p:nvPr>
        </p:nvSpPr>
        <p:spPr/>
        <p:txBody>
          <a:bodyPr/>
          <a:lstStyle/>
          <a:p>
            <a:pPr lvl="1"/>
            <a:endParaRPr lang="en-US" altLang="zh-TW" dirty="0"/>
          </a:p>
          <a:p>
            <a:pPr lvl="1"/>
            <a:endParaRPr lang="en-US" altLang="zh-TW" dirty="0"/>
          </a:p>
          <a:p>
            <a:pPr lvl="1"/>
            <a:endParaRPr lang="en-US" altLang="zh-TW" dirty="0"/>
          </a:p>
          <a:p>
            <a:pPr lvl="1"/>
            <a:endParaRPr lang="en-US" altLang="zh-TW" dirty="0"/>
          </a:p>
        </p:txBody>
      </p:sp>
      <p:sp>
        <p:nvSpPr>
          <p:cNvPr id="22530"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34738F87-C858-446E-BF7C-098FA72F7C49}" type="slidenum">
              <a:rPr lang="en-US" altLang="zh-TW"/>
              <a:pPr/>
              <a:t>42</a:t>
            </a:fld>
            <a:endParaRPr lang="en-US" altLang="zh-TW"/>
          </a:p>
        </p:txBody>
      </p:sp>
      <p:pic>
        <p:nvPicPr>
          <p:cNvPr id="3" name="圖片 2">
            <a:extLst>
              <a:ext uri="{FF2B5EF4-FFF2-40B4-BE49-F238E27FC236}">
                <a16:creationId xmlns:a16="http://schemas.microsoft.com/office/drawing/2014/main" id="{59757F9A-72FE-47F8-8A9D-3881C671134F}"/>
              </a:ext>
            </a:extLst>
          </p:cNvPr>
          <p:cNvPicPr>
            <a:picLocks noChangeAspect="1"/>
          </p:cNvPicPr>
          <p:nvPr/>
        </p:nvPicPr>
        <p:blipFill>
          <a:blip r:embed="rId2"/>
          <a:stretch>
            <a:fillRect/>
          </a:stretch>
        </p:blipFill>
        <p:spPr>
          <a:xfrm>
            <a:off x="838200" y="1646238"/>
            <a:ext cx="10515600" cy="1328716"/>
          </a:xfrm>
          <a:prstGeom prst="rect">
            <a:avLst/>
          </a:prstGeom>
        </p:spPr>
      </p:pic>
      <p:graphicFrame>
        <p:nvGraphicFramePr>
          <p:cNvPr id="9" name="資料庫圖表 8">
            <a:extLst>
              <a:ext uri="{FF2B5EF4-FFF2-40B4-BE49-F238E27FC236}">
                <a16:creationId xmlns:a16="http://schemas.microsoft.com/office/drawing/2014/main" id="{A5483295-8368-4879-92B4-D81A9D17B37E}"/>
              </a:ext>
            </a:extLst>
          </p:cNvPr>
          <p:cNvGraphicFramePr/>
          <p:nvPr>
            <p:extLst>
              <p:ext uri="{D42A27DB-BD31-4B8C-83A1-F6EECF244321}">
                <p14:modId xmlns:p14="http://schemas.microsoft.com/office/powerpoint/2010/main" val="537385901"/>
              </p:ext>
            </p:extLst>
          </p:nvPr>
        </p:nvGraphicFramePr>
        <p:xfrm>
          <a:off x="2612661" y="3409613"/>
          <a:ext cx="6966678" cy="2857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a:hlinkClick r:id="rId8" action="ppaction://hlinkfile"/>
            <a:extLst>
              <a:ext uri="{FF2B5EF4-FFF2-40B4-BE49-F238E27FC236}">
                <a16:creationId xmlns:a16="http://schemas.microsoft.com/office/drawing/2014/main" id="{E5CC31C1-FC35-4CB5-9E65-55E387052ED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2362179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設定資料對齊方式</a:t>
            </a:r>
          </a:p>
        </p:txBody>
      </p:sp>
      <p:sp>
        <p:nvSpPr>
          <p:cNvPr id="23554"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CF2E7C7D-2540-4796-A570-B2125917F7E1}" type="slidenum">
              <a:rPr kumimoji="0" lang="en-US" altLang="zh-TW"/>
              <a:pPr eaLnBrk="1" hangingPunct="1"/>
              <a:t>43</a:t>
            </a:fld>
            <a:endParaRPr kumimoji="0" lang="en-US" altLang="zh-TW"/>
          </a:p>
        </p:txBody>
      </p:sp>
      <p:pic>
        <p:nvPicPr>
          <p:cNvPr id="6" name="圖片 5">
            <a:extLst>
              <a:ext uri="{FF2B5EF4-FFF2-40B4-BE49-F238E27FC236}">
                <a16:creationId xmlns:a16="http://schemas.microsoft.com/office/drawing/2014/main" id="{76FAADCD-9B01-46EB-AC73-AA2D4C6AB4DF}"/>
              </a:ext>
            </a:extLst>
          </p:cNvPr>
          <p:cNvPicPr>
            <a:picLocks noChangeAspect="1"/>
          </p:cNvPicPr>
          <p:nvPr/>
        </p:nvPicPr>
        <p:blipFill>
          <a:blip r:embed="rId2"/>
          <a:stretch>
            <a:fillRect/>
          </a:stretch>
        </p:blipFill>
        <p:spPr>
          <a:xfrm>
            <a:off x="838200" y="1646238"/>
            <a:ext cx="10515600" cy="1328716"/>
          </a:xfrm>
          <a:prstGeom prst="rect">
            <a:avLst/>
          </a:prstGeom>
        </p:spPr>
      </p:pic>
      <p:sp>
        <p:nvSpPr>
          <p:cNvPr id="2" name="圓角矩形 1"/>
          <p:cNvSpPr/>
          <p:nvPr/>
        </p:nvSpPr>
        <p:spPr>
          <a:xfrm>
            <a:off x="3876902" y="2141408"/>
            <a:ext cx="2014231" cy="830393"/>
          </a:xfrm>
          <a:prstGeom prst="roundRect">
            <a:avLst>
              <a:gd name="adj" fmla="val 1369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44825CA7-A55B-404B-9E9A-2658655F994B}"/>
              </a:ext>
            </a:extLst>
          </p:cNvPr>
          <p:cNvPicPr>
            <a:picLocks noChangeAspect="1"/>
          </p:cNvPicPr>
          <p:nvPr/>
        </p:nvPicPr>
        <p:blipFill>
          <a:blip r:embed="rId3"/>
          <a:stretch>
            <a:fillRect/>
          </a:stretch>
        </p:blipFill>
        <p:spPr>
          <a:xfrm>
            <a:off x="6096000" y="2455635"/>
            <a:ext cx="4265268" cy="4219730"/>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C73EDD90-BEA2-4D69-BE24-3F597AA5DE33}"/>
              </a:ext>
            </a:extLst>
          </p:cNvPr>
          <p:cNvPicPr>
            <a:picLocks noChangeAspect="1"/>
          </p:cNvPicPr>
          <p:nvPr/>
        </p:nvPicPr>
        <p:blipFill>
          <a:blip r:embed="rId4"/>
          <a:stretch>
            <a:fillRect/>
          </a:stretch>
        </p:blipFill>
        <p:spPr>
          <a:xfrm>
            <a:off x="2260682" y="3428999"/>
            <a:ext cx="2419806" cy="2637589"/>
          </a:xfrm>
          <a:prstGeom prst="rect">
            <a:avLst/>
          </a:prstGeom>
        </p:spPr>
      </p:pic>
    </p:spTree>
    <p:extLst>
      <p:ext uri="{BB962C8B-B14F-4D97-AF65-F5344CB8AC3E}">
        <p14:creationId xmlns:p14="http://schemas.microsoft.com/office/powerpoint/2010/main" val="796500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填滿色彩與字型色彩按鈕</a:t>
            </a:r>
          </a:p>
        </p:txBody>
      </p:sp>
      <p:sp>
        <p:nvSpPr>
          <p:cNvPr id="24580" name="Rectangle 3"/>
          <p:cNvSpPr>
            <a:spLocks noGrp="1" noChangeArrowheads="1"/>
          </p:cNvSpPr>
          <p:nvPr>
            <p:ph idx="1"/>
          </p:nvPr>
        </p:nvSpPr>
        <p:spPr>
          <a:xfrm>
            <a:off x="1981200" y="1600201"/>
            <a:ext cx="8229600" cy="2260848"/>
          </a:xfrm>
        </p:spPr>
        <p:txBody>
          <a:bodyPr>
            <a:normAutofit/>
          </a:bodyPr>
          <a:lstStyle/>
          <a:p>
            <a:pPr eaLnBrk="1" hangingPunct="1"/>
            <a:r>
              <a:rPr lang="zh-TW" altLang="en-US" sz="2400" dirty="0">
                <a:latin typeface="Arial" panose="020B0604020202020204" pitchFamily="34" charset="0"/>
                <a:ea typeface="微軟正黑體" panose="020B0604030504040204" pitchFamily="34" charset="-120"/>
              </a:rPr>
              <a:t>填滿色彩鈕：可按其右方的三角形符號更改背景顏色</a:t>
            </a:r>
          </a:p>
          <a:p>
            <a:pPr eaLnBrk="1" hangingPunct="1"/>
            <a:r>
              <a:rPr lang="zh-TW" altLang="en-US" sz="2400" dirty="0">
                <a:latin typeface="Arial" panose="020B0604020202020204" pitchFamily="34" charset="0"/>
                <a:ea typeface="微軟正黑體" panose="020B0604030504040204" pitchFamily="34" charset="-120"/>
              </a:rPr>
              <a:t>字型色彩鈕：可按其右方的三角形符號更改前景顏色</a:t>
            </a:r>
          </a:p>
        </p:txBody>
      </p:sp>
      <p:sp>
        <p:nvSpPr>
          <p:cNvPr id="2457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C167374D-CA06-4C10-B3CA-BE9DAA533E38}" type="slidenum">
              <a:rPr kumimoji="0" lang="en-US" altLang="zh-TW"/>
              <a:pPr eaLnBrk="1" hangingPunct="1"/>
              <a:t>44</a:t>
            </a:fld>
            <a:endParaRPr kumimoji="0" lang="en-US" altLang="zh-TW" dirty="0"/>
          </a:p>
        </p:txBody>
      </p:sp>
      <p:pic>
        <p:nvPicPr>
          <p:cNvPr id="10" name="圖片 9">
            <a:extLst>
              <a:ext uri="{FF2B5EF4-FFF2-40B4-BE49-F238E27FC236}">
                <a16:creationId xmlns:a16="http://schemas.microsoft.com/office/drawing/2014/main" id="{8069F14F-F626-4A20-9FFE-75FA8B5EDE3E}"/>
              </a:ext>
            </a:extLst>
          </p:cNvPr>
          <p:cNvPicPr>
            <a:picLocks noChangeAspect="1"/>
          </p:cNvPicPr>
          <p:nvPr/>
        </p:nvPicPr>
        <p:blipFill rotWithShape="1">
          <a:blip r:embed="rId2"/>
          <a:srcRect r="62386" b="-2514"/>
          <a:stretch/>
        </p:blipFill>
        <p:spPr>
          <a:xfrm>
            <a:off x="1981200" y="2654000"/>
            <a:ext cx="7560962" cy="2603799"/>
          </a:xfrm>
          <a:prstGeom prst="rect">
            <a:avLst/>
          </a:prstGeom>
        </p:spPr>
      </p:pic>
      <p:sp>
        <p:nvSpPr>
          <p:cNvPr id="11" name="圓角矩形 1">
            <a:extLst>
              <a:ext uri="{FF2B5EF4-FFF2-40B4-BE49-F238E27FC236}">
                <a16:creationId xmlns:a16="http://schemas.microsoft.com/office/drawing/2014/main" id="{8E059C57-5207-4A1F-B78A-936475A3D2E9}"/>
              </a:ext>
            </a:extLst>
          </p:cNvPr>
          <p:cNvSpPr/>
          <p:nvPr/>
        </p:nvSpPr>
        <p:spPr>
          <a:xfrm>
            <a:off x="5727539" y="4232646"/>
            <a:ext cx="1348352" cy="718003"/>
          </a:xfrm>
          <a:prstGeom prst="roundRect">
            <a:avLst>
              <a:gd name="adj" fmla="val 1369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82" name="Text Box 5"/>
          <p:cNvSpPr txBox="1">
            <a:spLocks noChangeArrowheads="1"/>
          </p:cNvSpPr>
          <p:nvPr/>
        </p:nvSpPr>
        <p:spPr bwMode="auto">
          <a:xfrm>
            <a:off x="5687781" y="5224748"/>
            <a:ext cx="5539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dirty="0"/>
              <a:t>填滿色彩</a:t>
            </a:r>
          </a:p>
        </p:txBody>
      </p:sp>
      <p:sp>
        <p:nvSpPr>
          <p:cNvPr id="24583" name="Text Box 6"/>
          <p:cNvSpPr txBox="1">
            <a:spLocks noChangeArrowheads="1"/>
          </p:cNvSpPr>
          <p:nvPr/>
        </p:nvSpPr>
        <p:spPr bwMode="auto">
          <a:xfrm>
            <a:off x="6366913" y="5194585"/>
            <a:ext cx="5539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dirty="0"/>
              <a:t>字型色彩</a:t>
            </a:r>
          </a:p>
        </p:txBody>
      </p:sp>
      <p:sp>
        <p:nvSpPr>
          <p:cNvPr id="24584" name="Line 7"/>
          <p:cNvSpPr>
            <a:spLocks noChangeShapeType="1"/>
          </p:cNvSpPr>
          <p:nvPr/>
        </p:nvSpPr>
        <p:spPr bwMode="auto">
          <a:xfrm flipV="1">
            <a:off x="6010004" y="4813584"/>
            <a:ext cx="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
        <p:nvSpPr>
          <p:cNvPr id="24585" name="Line 8"/>
          <p:cNvSpPr>
            <a:spLocks noChangeShapeType="1"/>
          </p:cNvSpPr>
          <p:nvPr/>
        </p:nvSpPr>
        <p:spPr bwMode="auto">
          <a:xfrm flipV="1">
            <a:off x="6600236" y="4813584"/>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Tree>
    <p:extLst>
      <p:ext uri="{BB962C8B-B14F-4D97-AF65-F5344CB8AC3E}">
        <p14:creationId xmlns:p14="http://schemas.microsoft.com/office/powerpoint/2010/main" val="10398893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74800" y="459581"/>
            <a:ext cx="9448800" cy="487363"/>
          </a:xfrm>
        </p:spPr>
        <p:txBody>
          <a:bodyPr/>
          <a:lstStyle/>
          <a:p>
            <a:r>
              <a:rPr lang="zh-TW" altLang="en-US" dirty="0"/>
              <a:t>網底色彩與圖樣之設定</a:t>
            </a:r>
          </a:p>
        </p:txBody>
      </p:sp>
      <p:sp>
        <p:nvSpPr>
          <p:cNvPr id="25604" name="Rectangle 3"/>
          <p:cNvSpPr>
            <a:spLocks noGrp="1" noChangeArrowheads="1"/>
          </p:cNvSpPr>
          <p:nvPr>
            <p:ph idx="1"/>
          </p:nvPr>
        </p:nvSpPr>
        <p:spPr>
          <a:xfrm>
            <a:off x="2006600" y="1230480"/>
            <a:ext cx="9398000" cy="5029200"/>
          </a:xfrm>
        </p:spPr>
        <p:txBody>
          <a:bodyPr/>
          <a:lstStyle/>
          <a:p>
            <a:pPr algn="l"/>
            <a:r>
              <a:rPr lang="zh-TW" altLang="en-US" dirty="0"/>
              <a:t>選取儲存格區間範圍</a:t>
            </a:r>
          </a:p>
          <a:p>
            <a:r>
              <a:rPr lang="en-US" altLang="zh-TW" dirty="0"/>
              <a:t>『</a:t>
            </a:r>
            <a:r>
              <a:rPr lang="zh-TW" altLang="en-US" dirty="0"/>
              <a:t>圖樣</a:t>
            </a:r>
            <a:r>
              <a:rPr lang="en-US" altLang="zh-TW" dirty="0"/>
              <a:t>』</a:t>
            </a:r>
            <a:r>
              <a:rPr lang="zh-TW" altLang="en-US" dirty="0"/>
              <a:t>標籤</a:t>
            </a:r>
            <a:endParaRPr lang="en-US" altLang="zh-TW" dirty="0"/>
          </a:p>
          <a:p>
            <a:pPr lvl="1" algn="l"/>
            <a:r>
              <a:rPr lang="zh-TW" altLang="en-US" dirty="0"/>
              <a:t>色彩：設定網底的顏色</a:t>
            </a:r>
          </a:p>
          <a:p>
            <a:pPr lvl="1" algn="l"/>
            <a:r>
              <a:rPr lang="zh-TW" altLang="en-US" dirty="0"/>
              <a:t>圖樣：設定網底樣式</a:t>
            </a:r>
            <a:br>
              <a:rPr lang="zh-TW" altLang="en-US" dirty="0"/>
            </a:br>
            <a:r>
              <a:rPr lang="zh-TW" altLang="en-US" dirty="0"/>
              <a:t>             及圖樣之顏色</a:t>
            </a:r>
          </a:p>
        </p:txBody>
      </p:sp>
      <p:sp>
        <p:nvSpPr>
          <p:cNvPr id="25602"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C01ADCC5-1FA9-4FCA-BCD7-D0900205FA2E}" type="slidenum">
              <a:rPr lang="en-US" altLang="zh-TW"/>
              <a:pPr/>
              <a:t>45</a:t>
            </a:fld>
            <a:endParaRPr lang="en-US" altLang="zh-TW"/>
          </a:p>
        </p:txBody>
      </p:sp>
      <p:pic>
        <p:nvPicPr>
          <p:cNvPr id="3" name="圖片 2">
            <a:extLst>
              <a:ext uri="{FF2B5EF4-FFF2-40B4-BE49-F238E27FC236}">
                <a16:creationId xmlns:a16="http://schemas.microsoft.com/office/drawing/2014/main" id="{F7074962-B512-401F-BC9D-72894D1AA1A8}"/>
              </a:ext>
            </a:extLst>
          </p:cNvPr>
          <p:cNvPicPr>
            <a:picLocks noChangeAspect="1"/>
          </p:cNvPicPr>
          <p:nvPr/>
        </p:nvPicPr>
        <p:blipFill>
          <a:blip r:embed="rId2"/>
          <a:stretch>
            <a:fillRect/>
          </a:stretch>
        </p:blipFill>
        <p:spPr>
          <a:xfrm>
            <a:off x="6096000" y="1447963"/>
            <a:ext cx="4267202" cy="4221644"/>
          </a:xfrm>
          <a:prstGeom prst="rect">
            <a:avLst/>
          </a:prstGeom>
        </p:spPr>
      </p:pic>
      <p:pic>
        <p:nvPicPr>
          <p:cNvPr id="5" name="圖片 4">
            <a:extLst>
              <a:ext uri="{FF2B5EF4-FFF2-40B4-BE49-F238E27FC236}">
                <a16:creationId xmlns:a16="http://schemas.microsoft.com/office/drawing/2014/main" id="{160AC976-ADBF-4E67-92BE-9C8B0D0C3C0C}"/>
              </a:ext>
            </a:extLst>
          </p:cNvPr>
          <p:cNvPicPr>
            <a:picLocks noChangeAspect="1"/>
          </p:cNvPicPr>
          <p:nvPr/>
        </p:nvPicPr>
        <p:blipFill>
          <a:blip r:embed="rId3"/>
          <a:stretch>
            <a:fillRect/>
          </a:stretch>
        </p:blipFill>
        <p:spPr>
          <a:xfrm>
            <a:off x="8996996" y="2732533"/>
            <a:ext cx="2732412" cy="3801617"/>
          </a:xfrm>
          <a:prstGeom prst="rect">
            <a:avLst/>
          </a:prstGeom>
        </p:spPr>
      </p:pic>
      <p:pic>
        <p:nvPicPr>
          <p:cNvPr id="7" name="圖片 6">
            <a:extLst>
              <a:ext uri="{FF2B5EF4-FFF2-40B4-BE49-F238E27FC236}">
                <a16:creationId xmlns:a16="http://schemas.microsoft.com/office/drawing/2014/main" id="{5BBEFE02-E445-490D-A512-CD35F259A698}"/>
              </a:ext>
            </a:extLst>
          </p:cNvPr>
          <p:cNvPicPr>
            <a:picLocks noChangeAspect="1"/>
          </p:cNvPicPr>
          <p:nvPr/>
        </p:nvPicPr>
        <p:blipFill>
          <a:blip r:embed="rId4"/>
          <a:stretch>
            <a:fillRect/>
          </a:stretch>
        </p:blipFill>
        <p:spPr>
          <a:xfrm>
            <a:off x="2655693" y="3558785"/>
            <a:ext cx="2791215" cy="2467319"/>
          </a:xfrm>
          <a:prstGeom prst="rect">
            <a:avLst/>
          </a:prstGeom>
        </p:spPr>
      </p:pic>
    </p:spTree>
    <p:extLst>
      <p:ext uri="{BB962C8B-B14F-4D97-AF65-F5344CB8AC3E}">
        <p14:creationId xmlns:p14="http://schemas.microsoft.com/office/powerpoint/2010/main" val="657244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框線的設定</a:t>
            </a:r>
          </a:p>
        </p:txBody>
      </p:sp>
      <p:sp>
        <p:nvSpPr>
          <p:cNvPr id="26626"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8C539207-3262-47FB-96F5-2346059AD9AF}" type="slidenum">
              <a:rPr kumimoji="0" lang="en-US" altLang="zh-TW"/>
              <a:pPr eaLnBrk="1" hangingPunct="1"/>
              <a:t>46</a:t>
            </a:fld>
            <a:endParaRPr kumimoji="0" lang="en-US" altLang="zh-TW"/>
          </a:p>
        </p:txBody>
      </p:sp>
      <p:pic>
        <p:nvPicPr>
          <p:cNvPr id="3" name="圖片 2">
            <a:extLst>
              <a:ext uri="{FF2B5EF4-FFF2-40B4-BE49-F238E27FC236}">
                <a16:creationId xmlns:a16="http://schemas.microsoft.com/office/drawing/2014/main" id="{BDBFF14B-9AB5-4851-ADF0-F1D73AF6B60C}"/>
              </a:ext>
            </a:extLst>
          </p:cNvPr>
          <p:cNvPicPr>
            <a:picLocks noChangeAspect="1"/>
          </p:cNvPicPr>
          <p:nvPr/>
        </p:nvPicPr>
        <p:blipFill>
          <a:blip r:embed="rId2"/>
          <a:stretch>
            <a:fillRect/>
          </a:stretch>
        </p:blipFill>
        <p:spPr>
          <a:xfrm>
            <a:off x="2398818" y="1373733"/>
            <a:ext cx="3107172" cy="5209082"/>
          </a:xfrm>
          <a:prstGeom prst="rect">
            <a:avLst/>
          </a:prstGeom>
        </p:spPr>
      </p:pic>
      <p:cxnSp>
        <p:nvCxnSpPr>
          <p:cNvPr id="10" name="肘形接點 9"/>
          <p:cNvCxnSpPr/>
          <p:nvPr/>
        </p:nvCxnSpPr>
        <p:spPr>
          <a:xfrm flipV="1">
            <a:off x="4839988" y="5045762"/>
            <a:ext cx="1944216" cy="1368152"/>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pic>
        <p:nvPicPr>
          <p:cNvPr id="5" name="圖片 4">
            <a:extLst>
              <a:ext uri="{FF2B5EF4-FFF2-40B4-BE49-F238E27FC236}">
                <a16:creationId xmlns:a16="http://schemas.microsoft.com/office/drawing/2014/main" id="{D97D6A59-1B21-43AD-8499-6FB015C51A91}"/>
              </a:ext>
            </a:extLst>
          </p:cNvPr>
          <p:cNvPicPr>
            <a:picLocks noChangeAspect="1"/>
          </p:cNvPicPr>
          <p:nvPr/>
        </p:nvPicPr>
        <p:blipFill>
          <a:blip r:embed="rId3"/>
          <a:stretch>
            <a:fillRect/>
          </a:stretch>
        </p:blipFill>
        <p:spPr>
          <a:xfrm>
            <a:off x="6784204" y="1812238"/>
            <a:ext cx="4154892" cy="4110532"/>
          </a:xfrm>
          <a:prstGeom prst="rect">
            <a:avLst/>
          </a:prstGeom>
        </p:spPr>
      </p:pic>
    </p:spTree>
    <p:extLst>
      <p:ext uri="{BB962C8B-B14F-4D97-AF65-F5344CB8AC3E}">
        <p14:creationId xmlns:p14="http://schemas.microsoft.com/office/powerpoint/2010/main" val="20363771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25825" y="1578889"/>
            <a:ext cx="2820813" cy="191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1"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數字的格式化</a:t>
            </a:r>
          </a:p>
        </p:txBody>
      </p:sp>
      <p:sp>
        <p:nvSpPr>
          <p:cNvPr id="27650"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A440C0BB-4A86-4322-A947-F97186FC5894}" type="slidenum">
              <a:rPr kumimoji="0" lang="en-US" altLang="zh-TW"/>
              <a:pPr eaLnBrk="1" hangingPunct="1"/>
              <a:t>47</a:t>
            </a:fld>
            <a:endParaRPr kumimoji="0" lang="en-US" altLang="zh-TW"/>
          </a:p>
        </p:txBody>
      </p:sp>
      <p:sp>
        <p:nvSpPr>
          <p:cNvPr id="27655" name="Text Box 6"/>
          <p:cNvSpPr txBox="1">
            <a:spLocks noChangeArrowheads="1"/>
          </p:cNvSpPr>
          <p:nvPr/>
        </p:nvSpPr>
        <p:spPr bwMode="auto">
          <a:xfrm>
            <a:off x="2121819" y="2924945"/>
            <a:ext cx="553998" cy="1323439"/>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shade val="50000"/>
            </a:schemeClr>
          </a:lnRef>
          <a:fillRef idx="1">
            <a:schemeClr val="accent3"/>
          </a:fillRef>
          <a:effectRef idx="0">
            <a:schemeClr val="accent3"/>
          </a:effectRef>
          <a:fontRef idx="minor">
            <a:schemeClr val="lt1"/>
          </a:fontRef>
        </p:style>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a:t>貨幣樣式</a:t>
            </a:r>
          </a:p>
        </p:txBody>
      </p:sp>
      <p:sp>
        <p:nvSpPr>
          <p:cNvPr id="27656" name="Text Box 7"/>
          <p:cNvSpPr txBox="1">
            <a:spLocks noChangeArrowheads="1"/>
          </p:cNvSpPr>
          <p:nvPr/>
        </p:nvSpPr>
        <p:spPr bwMode="auto">
          <a:xfrm>
            <a:off x="2639344" y="2924944"/>
            <a:ext cx="553998" cy="1631216"/>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shade val="50000"/>
            </a:schemeClr>
          </a:lnRef>
          <a:fillRef idx="1">
            <a:schemeClr val="accent3"/>
          </a:fillRef>
          <a:effectRef idx="0">
            <a:schemeClr val="accent3"/>
          </a:effectRef>
          <a:fontRef idx="minor">
            <a:schemeClr val="lt1"/>
          </a:fontRef>
        </p:style>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a:t>百分比樣式</a:t>
            </a:r>
          </a:p>
        </p:txBody>
      </p:sp>
      <p:sp>
        <p:nvSpPr>
          <p:cNvPr id="27657" name="Text Box 8"/>
          <p:cNvSpPr txBox="1">
            <a:spLocks noChangeArrowheads="1"/>
          </p:cNvSpPr>
          <p:nvPr/>
        </p:nvSpPr>
        <p:spPr bwMode="auto">
          <a:xfrm>
            <a:off x="3156869" y="2924944"/>
            <a:ext cx="553998" cy="1631216"/>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shade val="50000"/>
            </a:schemeClr>
          </a:lnRef>
          <a:fillRef idx="1">
            <a:schemeClr val="accent3"/>
          </a:fillRef>
          <a:effectRef idx="0">
            <a:schemeClr val="accent3"/>
          </a:effectRef>
          <a:fontRef idx="minor">
            <a:schemeClr val="lt1"/>
          </a:fontRef>
        </p:style>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a:t>千分位樣式</a:t>
            </a:r>
          </a:p>
        </p:txBody>
      </p:sp>
      <p:sp>
        <p:nvSpPr>
          <p:cNvPr id="27658" name="Text Box 9"/>
          <p:cNvSpPr txBox="1">
            <a:spLocks noChangeArrowheads="1"/>
          </p:cNvSpPr>
          <p:nvPr/>
        </p:nvSpPr>
        <p:spPr bwMode="auto">
          <a:xfrm>
            <a:off x="3674394" y="2924944"/>
            <a:ext cx="553998" cy="1938992"/>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shade val="50000"/>
            </a:schemeClr>
          </a:lnRef>
          <a:fillRef idx="1">
            <a:schemeClr val="accent3"/>
          </a:fillRef>
          <a:effectRef idx="0">
            <a:schemeClr val="accent3"/>
          </a:effectRef>
          <a:fontRef idx="minor">
            <a:schemeClr val="lt1"/>
          </a:fontRef>
        </p:style>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dirty="0"/>
              <a:t>增加小數位數</a:t>
            </a:r>
          </a:p>
        </p:txBody>
      </p:sp>
      <p:sp>
        <p:nvSpPr>
          <p:cNvPr id="27659" name="Text Box 10"/>
          <p:cNvSpPr txBox="1">
            <a:spLocks noChangeArrowheads="1"/>
          </p:cNvSpPr>
          <p:nvPr/>
        </p:nvSpPr>
        <p:spPr bwMode="auto">
          <a:xfrm>
            <a:off x="4191919" y="2924944"/>
            <a:ext cx="553998" cy="1938992"/>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shade val="50000"/>
            </a:schemeClr>
          </a:lnRef>
          <a:fillRef idx="1">
            <a:schemeClr val="accent3"/>
          </a:fillRef>
          <a:effectRef idx="0">
            <a:schemeClr val="accent3"/>
          </a:effectRef>
          <a:fontRef idx="minor">
            <a:schemeClr val="lt1"/>
          </a:fontRef>
        </p:style>
        <p:txBody>
          <a:bodyPr vert="eaVert" wrap="none">
            <a:spAutoFit/>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r>
              <a:rPr lang="zh-TW" altLang="en-US" sz="2400" dirty="0"/>
              <a:t>減少小數位數</a:t>
            </a:r>
          </a:p>
        </p:txBody>
      </p:sp>
      <p:pic>
        <p:nvPicPr>
          <p:cNvPr id="3" name="圖片 2">
            <a:extLst>
              <a:ext uri="{FF2B5EF4-FFF2-40B4-BE49-F238E27FC236}">
                <a16:creationId xmlns:a16="http://schemas.microsoft.com/office/drawing/2014/main" id="{6416AA66-0692-403A-A0AD-1E912C6E7D1B}"/>
              </a:ext>
            </a:extLst>
          </p:cNvPr>
          <p:cNvPicPr>
            <a:picLocks noChangeAspect="1"/>
          </p:cNvPicPr>
          <p:nvPr/>
        </p:nvPicPr>
        <p:blipFill>
          <a:blip r:embed="rId3"/>
          <a:stretch>
            <a:fillRect/>
          </a:stretch>
        </p:blipFill>
        <p:spPr>
          <a:xfrm>
            <a:off x="6254877" y="1578889"/>
            <a:ext cx="4108250" cy="4064388"/>
          </a:xfrm>
          <a:prstGeom prst="rect">
            <a:avLst/>
          </a:prstGeom>
        </p:spPr>
      </p:pic>
    </p:spTree>
    <p:extLst>
      <p:ext uri="{BB962C8B-B14F-4D97-AF65-F5344CB8AC3E}">
        <p14:creationId xmlns:p14="http://schemas.microsoft.com/office/powerpoint/2010/main" val="3312491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zh-TW" altLang="en-US" dirty="0">
                <a:latin typeface="Arial" panose="020B0604020202020204" pitchFamily="34" charset="0"/>
                <a:ea typeface="微軟正黑體" panose="020B0604030504040204" pitchFamily="34" charset="-120"/>
              </a:rPr>
              <a:t>使用迷你工具列及快顯功能表</a:t>
            </a:r>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22532" name="Rectangle 3"/>
          <p:cNvSpPr>
            <a:spLocks noGrp="1" noChangeArrowheads="1"/>
          </p:cNvSpPr>
          <p:nvPr>
            <p:ph idx="1"/>
          </p:nvPr>
        </p:nvSpPr>
        <p:spPr/>
        <p:txBody>
          <a:bodyPr/>
          <a:lstStyle/>
          <a:p>
            <a:pPr lvl="1">
              <a:buFont typeface="Wingdings" pitchFamily="2" charset="2"/>
              <a:buChar char="l"/>
            </a:pPr>
            <a:endParaRPr lang="en-US" altLang="zh-TW" baseline="0" dirty="0">
              <a:solidFill>
                <a:schemeClr val="tx1"/>
              </a:solidFill>
              <a:latin typeface="Arial" panose="020B0604020202020204" pitchFamily="34" charset="0"/>
              <a:ea typeface="微軟正黑體" panose="020B0604030504040204" pitchFamily="34" charset="-120"/>
            </a:endParaRPr>
          </a:p>
          <a:p>
            <a:pPr lvl="1">
              <a:buFont typeface="Wingdings" pitchFamily="2" charset="2"/>
              <a:buChar char="l"/>
            </a:pPr>
            <a:endParaRPr lang="en-US" altLang="zh-TW" baseline="0" dirty="0">
              <a:solidFill>
                <a:schemeClr val="tx1"/>
              </a:solidFill>
              <a:latin typeface="Arial" panose="020B0604020202020204" pitchFamily="34" charset="0"/>
              <a:ea typeface="微軟正黑體" panose="020B0604030504040204" pitchFamily="34" charset="-120"/>
            </a:endParaRPr>
          </a:p>
        </p:txBody>
      </p:sp>
      <p:sp>
        <p:nvSpPr>
          <p:cNvPr id="22530"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34738F87-C858-446E-BF7C-098FA72F7C49}" type="slidenum">
              <a:rPr kumimoji="0" lang="en-US" altLang="zh-TW"/>
              <a:pPr eaLnBrk="1" hangingPunct="1"/>
              <a:t>48</a:t>
            </a:fld>
            <a:endParaRPr kumimoji="0" lang="en-US" altLang="zh-TW"/>
          </a:p>
        </p:txBody>
      </p:sp>
      <p:pic>
        <p:nvPicPr>
          <p:cNvPr id="5" name="圖片 4">
            <a:extLst>
              <a:ext uri="{FF2B5EF4-FFF2-40B4-BE49-F238E27FC236}">
                <a16:creationId xmlns:a16="http://schemas.microsoft.com/office/drawing/2014/main" id="{ED19B1E3-1E97-437D-9C50-537362AB8AB7}"/>
              </a:ext>
            </a:extLst>
          </p:cNvPr>
          <p:cNvPicPr>
            <a:picLocks noChangeAspect="1"/>
          </p:cNvPicPr>
          <p:nvPr/>
        </p:nvPicPr>
        <p:blipFill>
          <a:blip r:embed="rId2"/>
          <a:stretch>
            <a:fillRect/>
          </a:stretch>
        </p:blipFill>
        <p:spPr>
          <a:xfrm>
            <a:off x="1690690" y="2360976"/>
            <a:ext cx="3502188" cy="741339"/>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A14B4E3B-EFD1-47DF-8FB2-1BA6B03B0108}"/>
              </a:ext>
            </a:extLst>
          </p:cNvPr>
          <p:cNvPicPr>
            <a:picLocks noChangeAspect="1"/>
          </p:cNvPicPr>
          <p:nvPr/>
        </p:nvPicPr>
        <p:blipFill>
          <a:blip r:embed="rId3"/>
          <a:stretch>
            <a:fillRect/>
          </a:stretch>
        </p:blipFill>
        <p:spPr>
          <a:xfrm>
            <a:off x="8029084" y="932668"/>
            <a:ext cx="1924319" cy="5601482"/>
          </a:xfrm>
          <a:prstGeom prst="rect">
            <a:avLst/>
          </a:prstGeom>
          <a:ln>
            <a:noFill/>
          </a:ln>
          <a:effectLst>
            <a:outerShdw blurRad="292100" dist="139700" dir="2700000" algn="tl" rotWithShape="0">
              <a:srgbClr val="333333">
                <a:alpha val="65000"/>
              </a:srgbClr>
            </a:outerShdw>
          </a:effectLst>
        </p:spPr>
      </p:pic>
      <p:cxnSp>
        <p:nvCxnSpPr>
          <p:cNvPr id="4" name="接點: 肘形 3">
            <a:extLst>
              <a:ext uri="{FF2B5EF4-FFF2-40B4-BE49-F238E27FC236}">
                <a16:creationId xmlns:a16="http://schemas.microsoft.com/office/drawing/2014/main" id="{6F4571A9-AA91-4761-9E3F-C1E43F364DE4}"/>
              </a:ext>
            </a:extLst>
          </p:cNvPr>
          <p:cNvCxnSpPr>
            <a:cxnSpLocks/>
          </p:cNvCxnSpPr>
          <p:nvPr/>
        </p:nvCxnSpPr>
        <p:spPr>
          <a:xfrm rot="16200000" flipH="1">
            <a:off x="6143817" y="1249076"/>
            <a:ext cx="1394085" cy="1153416"/>
          </a:xfrm>
          <a:prstGeom prst="bentConnector3">
            <a:avLst>
              <a:gd name="adj1" fmla="val 99462"/>
            </a:avLst>
          </a:prstGeom>
          <a:ln w="57150">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CE675A5D-3179-47B4-ABE1-1875F1090426}"/>
              </a:ext>
            </a:extLst>
          </p:cNvPr>
          <p:cNvCxnSpPr>
            <a:cxnSpLocks/>
          </p:cNvCxnSpPr>
          <p:nvPr/>
        </p:nvCxnSpPr>
        <p:spPr>
          <a:xfrm>
            <a:off x="4918381" y="948860"/>
            <a:ext cx="2062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D37650E-B3DB-49D0-8BEE-B78449F000EC}"/>
              </a:ext>
            </a:extLst>
          </p:cNvPr>
          <p:cNvCxnSpPr>
            <a:cxnSpLocks/>
          </p:cNvCxnSpPr>
          <p:nvPr/>
        </p:nvCxnSpPr>
        <p:spPr>
          <a:xfrm>
            <a:off x="1703859" y="948860"/>
            <a:ext cx="27180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3F74A08-79DB-48D4-A9AD-F28DEBFD47B6}"/>
              </a:ext>
            </a:extLst>
          </p:cNvPr>
          <p:cNvCxnSpPr/>
          <p:nvPr/>
        </p:nvCxnSpPr>
        <p:spPr>
          <a:xfrm>
            <a:off x="3402767" y="1128741"/>
            <a:ext cx="0" cy="87692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2" name="文字方塊 11">
            <a:extLst>
              <a:ext uri="{FF2B5EF4-FFF2-40B4-BE49-F238E27FC236}">
                <a16:creationId xmlns:a16="http://schemas.microsoft.com/office/drawing/2014/main" id="{9EAD488E-150C-4E4C-B883-3E0FA12AAFDB}"/>
              </a:ext>
            </a:extLst>
          </p:cNvPr>
          <p:cNvSpPr txBox="1"/>
          <p:nvPr/>
        </p:nvSpPr>
        <p:spPr>
          <a:xfrm>
            <a:off x="1871631" y="3209835"/>
            <a:ext cx="3321247" cy="1200329"/>
          </a:xfrm>
          <a:prstGeom prst="rect">
            <a:avLst/>
          </a:prstGeom>
          <a:noFill/>
        </p:spPr>
        <p:txBody>
          <a:bodyPr wrap="square">
            <a:spAutoFit/>
          </a:bodyPr>
          <a:lstStyle/>
          <a:p>
            <a:r>
              <a:rPr lang="zh-TW" altLang="en-US" baseline="0" dirty="0">
                <a:solidFill>
                  <a:schemeClr val="tx1"/>
                </a:solidFill>
                <a:latin typeface="Arial" panose="020B0604020202020204" pitchFamily="34" charset="0"/>
                <a:ea typeface="微軟正黑體" panose="020B0604030504040204" pitchFamily="34" charset="-120"/>
              </a:rPr>
              <a:t>欄列的插入與刪除</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欄位的隱藏與解除</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改變欄寬</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改變列高</a:t>
            </a:r>
            <a:endParaRPr lang="zh-TW" altLang="en-US" dirty="0"/>
          </a:p>
        </p:txBody>
      </p:sp>
    </p:spTree>
    <p:extLst>
      <p:ext uri="{BB962C8B-B14F-4D97-AF65-F5344CB8AC3E}">
        <p14:creationId xmlns:p14="http://schemas.microsoft.com/office/powerpoint/2010/main" val="8370172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欄列的插入與刪除</a:t>
            </a:r>
          </a:p>
        </p:txBody>
      </p:sp>
      <p:sp>
        <p:nvSpPr>
          <p:cNvPr id="28676" name="Rectangle 3"/>
          <p:cNvSpPr>
            <a:spLocks noGrp="1" noChangeArrowheads="1"/>
          </p:cNvSpPr>
          <p:nvPr>
            <p:ph idx="1"/>
          </p:nvPr>
        </p:nvSpPr>
        <p:spPr/>
        <p:txBody>
          <a:bodyPr/>
          <a:lstStyle/>
          <a:p>
            <a:pPr eaLnBrk="1" hangingPunct="1">
              <a:lnSpc>
                <a:spcPct val="90000"/>
              </a:lnSpc>
            </a:pPr>
            <a:r>
              <a:rPr lang="zh-TW" altLang="en-US" baseline="0" dirty="0">
                <a:solidFill>
                  <a:schemeClr val="tx1"/>
                </a:solidFill>
                <a:latin typeface="Arial" panose="020B0604020202020204" pitchFamily="34" charset="0"/>
                <a:ea typeface="微軟正黑體" panose="020B0604030504040204" pitchFamily="34" charset="-120"/>
              </a:rPr>
              <a:t>插入欄</a:t>
            </a:r>
          </a:p>
          <a:p>
            <a:pPr eaLnBrk="1" hangingPunct="1">
              <a:lnSpc>
                <a:spcPct val="90000"/>
              </a:lnSpc>
            </a:pPr>
            <a:r>
              <a:rPr lang="zh-TW" altLang="en-US" baseline="0" dirty="0">
                <a:solidFill>
                  <a:schemeClr val="tx1"/>
                </a:solidFill>
                <a:latin typeface="Arial" panose="020B0604020202020204" pitchFamily="34" charset="0"/>
                <a:ea typeface="微軟正黑體" panose="020B0604030504040204" pitchFamily="34" charset="-120"/>
              </a:rPr>
              <a:t>插入列</a:t>
            </a:r>
          </a:p>
          <a:p>
            <a:pPr eaLnBrk="1" hangingPunct="1">
              <a:lnSpc>
                <a:spcPct val="90000"/>
              </a:lnSpc>
            </a:pPr>
            <a:r>
              <a:rPr lang="zh-TW" altLang="en-US" baseline="0" dirty="0">
                <a:solidFill>
                  <a:schemeClr val="tx1"/>
                </a:solidFill>
                <a:latin typeface="Arial" panose="020B0604020202020204" pitchFamily="34" charset="0"/>
                <a:ea typeface="微軟正黑體" panose="020B0604030504040204" pitchFamily="34" charset="-120"/>
              </a:rPr>
              <a:t>刪除欄</a:t>
            </a:r>
          </a:p>
          <a:p>
            <a:pPr eaLnBrk="1" hangingPunct="1">
              <a:lnSpc>
                <a:spcPct val="90000"/>
              </a:lnSpc>
            </a:pPr>
            <a:r>
              <a:rPr lang="zh-TW" altLang="en-US" baseline="0" dirty="0">
                <a:solidFill>
                  <a:schemeClr val="tx1"/>
                </a:solidFill>
                <a:latin typeface="Arial" panose="020B0604020202020204" pitchFamily="34" charset="0"/>
                <a:ea typeface="微軟正黑體" panose="020B0604030504040204" pitchFamily="34" charset="-120"/>
              </a:rPr>
              <a:t>刪除列</a:t>
            </a:r>
          </a:p>
          <a:p>
            <a:pPr eaLnBrk="1" hangingPunct="1">
              <a:lnSpc>
                <a:spcPct val="90000"/>
              </a:lnSpc>
            </a:pPr>
            <a:r>
              <a:rPr lang="zh-TW" altLang="en-US" baseline="0" dirty="0">
                <a:solidFill>
                  <a:schemeClr val="tx1"/>
                </a:solidFill>
                <a:latin typeface="Arial" panose="020B0604020202020204" pitchFamily="34" charset="0"/>
                <a:ea typeface="微軟正黑體" panose="020B0604030504040204" pitchFamily="34" charset="-120"/>
              </a:rPr>
              <a:t>插入儲存格</a:t>
            </a:r>
          </a:p>
        </p:txBody>
      </p:sp>
      <p:sp>
        <p:nvSpPr>
          <p:cNvPr id="28674"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44D5A212-2A78-418E-BE86-BEA61B4AFBF4}" type="slidenum">
              <a:rPr kumimoji="0" lang="en-US" altLang="zh-TW"/>
              <a:pPr eaLnBrk="1" hangingPunct="1"/>
              <a:t>49</a:t>
            </a:fld>
            <a:endParaRPr kumimoji="0" lang="en-US" altLang="zh-TW"/>
          </a:p>
        </p:txBody>
      </p:sp>
      <p:pic>
        <p:nvPicPr>
          <p:cNvPr id="3" name="圖片 2">
            <a:extLst>
              <a:ext uri="{FF2B5EF4-FFF2-40B4-BE49-F238E27FC236}">
                <a16:creationId xmlns:a16="http://schemas.microsoft.com/office/drawing/2014/main" id="{F5A84E41-72C6-4873-BB89-2A33F0FDA3EE}"/>
              </a:ext>
            </a:extLst>
          </p:cNvPr>
          <p:cNvPicPr>
            <a:picLocks noChangeAspect="1"/>
          </p:cNvPicPr>
          <p:nvPr/>
        </p:nvPicPr>
        <p:blipFill>
          <a:blip r:embed="rId2"/>
          <a:stretch>
            <a:fillRect/>
          </a:stretch>
        </p:blipFill>
        <p:spPr>
          <a:xfrm>
            <a:off x="4507483" y="1085850"/>
            <a:ext cx="4692194" cy="4226080"/>
          </a:xfrm>
          <a:prstGeom prst="rect">
            <a:avLst/>
          </a:prstGeom>
        </p:spPr>
      </p:pic>
      <p:pic>
        <p:nvPicPr>
          <p:cNvPr id="5" name="圖片 4">
            <a:extLst>
              <a:ext uri="{FF2B5EF4-FFF2-40B4-BE49-F238E27FC236}">
                <a16:creationId xmlns:a16="http://schemas.microsoft.com/office/drawing/2014/main" id="{2B223CE6-0697-47D8-95AB-F265719DB406}"/>
              </a:ext>
            </a:extLst>
          </p:cNvPr>
          <p:cNvPicPr>
            <a:picLocks noChangeAspect="1"/>
          </p:cNvPicPr>
          <p:nvPr/>
        </p:nvPicPr>
        <p:blipFill>
          <a:blip r:embed="rId3"/>
          <a:stretch>
            <a:fillRect/>
          </a:stretch>
        </p:blipFill>
        <p:spPr>
          <a:xfrm>
            <a:off x="9725516" y="1311017"/>
            <a:ext cx="1733792" cy="1838582"/>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2B4ADE57-58DE-4134-877A-2E5F0BCE3702}"/>
              </a:ext>
            </a:extLst>
          </p:cNvPr>
          <p:cNvPicPr>
            <a:picLocks noChangeAspect="1"/>
          </p:cNvPicPr>
          <p:nvPr/>
        </p:nvPicPr>
        <p:blipFill>
          <a:blip r:embed="rId4"/>
          <a:stretch>
            <a:fillRect/>
          </a:stretch>
        </p:blipFill>
        <p:spPr>
          <a:xfrm>
            <a:off x="9725516" y="3721893"/>
            <a:ext cx="1733792" cy="1838582"/>
          </a:xfrm>
          <a:prstGeom prst="rect">
            <a:avLst/>
          </a:prstGeom>
          <a:ln>
            <a:noFill/>
          </a:ln>
          <a:effectLst>
            <a:outerShdw blurRad="292100" dist="139700" dir="2700000" algn="tl" rotWithShape="0">
              <a:srgbClr val="333333">
                <a:alpha val="65000"/>
              </a:srgbClr>
            </a:outerShdw>
          </a:effectLst>
        </p:spPr>
      </p:pic>
      <p:sp>
        <p:nvSpPr>
          <p:cNvPr id="8" name="圖說文字: 直線 7">
            <a:extLst>
              <a:ext uri="{FF2B5EF4-FFF2-40B4-BE49-F238E27FC236}">
                <a16:creationId xmlns:a16="http://schemas.microsoft.com/office/drawing/2014/main" id="{79CF36DC-30B6-4376-A295-0DF542F1E7A6}"/>
              </a:ext>
            </a:extLst>
          </p:cNvPr>
          <p:cNvSpPr/>
          <p:nvPr/>
        </p:nvSpPr>
        <p:spPr>
          <a:xfrm flipH="1">
            <a:off x="6464410" y="3885705"/>
            <a:ext cx="838300" cy="256992"/>
          </a:xfrm>
          <a:prstGeom prst="borderCallout1">
            <a:avLst>
              <a:gd name="adj1" fmla="val 18750"/>
              <a:gd name="adj2" fmla="val -8333"/>
              <a:gd name="adj3" fmla="val -509859"/>
              <a:gd name="adj4" fmla="val -274371"/>
            </a:avLst>
          </a:pr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圖說文字: 直線 12">
            <a:extLst>
              <a:ext uri="{FF2B5EF4-FFF2-40B4-BE49-F238E27FC236}">
                <a16:creationId xmlns:a16="http://schemas.microsoft.com/office/drawing/2014/main" id="{9657FE99-A8DC-4D9B-85AF-7F55FD7ED645}"/>
              </a:ext>
            </a:extLst>
          </p:cNvPr>
          <p:cNvSpPr/>
          <p:nvPr/>
        </p:nvSpPr>
        <p:spPr>
          <a:xfrm flipH="1">
            <a:off x="6464410" y="4160185"/>
            <a:ext cx="838300" cy="256992"/>
          </a:xfrm>
          <a:prstGeom prst="borderCallout1">
            <a:avLst>
              <a:gd name="adj1" fmla="val 18750"/>
              <a:gd name="adj2" fmla="val -8333"/>
              <a:gd name="adj3" fmla="val 248422"/>
              <a:gd name="adj4" fmla="val -276159"/>
            </a:avLst>
          </a:pr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Picture 2">
            <a:hlinkClick r:id="rId5" action="ppaction://hlinkfile"/>
            <a:extLst>
              <a:ext uri="{FF2B5EF4-FFF2-40B4-BE49-F238E27FC236}">
                <a16:creationId xmlns:a16="http://schemas.microsoft.com/office/drawing/2014/main" id="{EC4552A0-82E9-4EA4-A346-EC108930E95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63036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試算表觀念一</a:t>
            </a:r>
          </a:p>
        </p:txBody>
      </p:sp>
      <p:sp>
        <p:nvSpPr>
          <p:cNvPr id="3" name="內容版面配置區 2"/>
          <p:cNvSpPr>
            <a:spLocks noGrp="1"/>
          </p:cNvSpPr>
          <p:nvPr>
            <p:ph idx="1"/>
          </p:nvPr>
        </p:nvSpPr>
        <p:spPr/>
        <p:txBody>
          <a:bodyPr/>
          <a:lstStyle/>
          <a:p>
            <a:pPr>
              <a:lnSpc>
                <a:spcPct val="250000"/>
              </a:lnSpc>
            </a:pPr>
            <a:r>
              <a:rPr lang="en-US" altLang="zh-TW" sz="3200" dirty="0">
                <a:latin typeface="微軟正黑體" panose="020B0604030504040204" pitchFamily="34" charset="-120"/>
                <a:ea typeface="微軟正黑體" panose="020B0604030504040204" pitchFamily="34" charset="-120"/>
              </a:rPr>
              <a:t>Excel</a:t>
            </a:r>
            <a:r>
              <a:rPr lang="zh-TW" altLang="en-US" sz="3200" dirty="0">
                <a:latin typeface="微軟正黑體" panose="020B0604030504040204" pitchFamily="34" charset="-120"/>
                <a:ea typeface="微軟正黑體" panose="020B0604030504040204" pitchFamily="34" charset="-120"/>
              </a:rPr>
              <a:t>的資料類型？</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在儲存格中的日期是屬於哪一種資料類型？</a:t>
            </a:r>
            <a:endParaRPr lang="en-US" altLang="zh-TW"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E1692D3D-A18A-4B32-BA55-CA034CD072E4}"/>
              </a:ext>
            </a:extLst>
          </p:cNvPr>
          <p:cNvSpPr>
            <a:spLocks noGrp="1"/>
          </p:cNvSpPr>
          <p:nvPr>
            <p:ph type="sldNum" sz="quarter" idx="11"/>
          </p:nvPr>
        </p:nvSpPr>
        <p:spPr/>
        <p:txBody>
          <a:bodyPr/>
          <a:lstStyle/>
          <a:p>
            <a:fld id="{87CAF551-3FC8-4EFA-ACE3-4527B0F4D963}" type="slidenum">
              <a:rPr lang="zh-TW" altLang="en-US" smtClean="0"/>
              <a:pPr/>
              <a:t>5</a:t>
            </a:fld>
            <a:endParaRPr lang="zh-TW" altLang="en-US"/>
          </a:p>
        </p:txBody>
      </p:sp>
    </p:spTree>
    <p:extLst>
      <p:ext uri="{BB962C8B-B14F-4D97-AF65-F5344CB8AC3E}">
        <p14:creationId xmlns:p14="http://schemas.microsoft.com/office/powerpoint/2010/main" val="18884636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61BBB3-A97C-4179-BCE0-543A5066796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2331847" y="2672020"/>
            <a:ext cx="7528306" cy="3925474"/>
          </a:xfrm>
          <a:prstGeom prst="rect">
            <a:avLst/>
          </a:prstGeom>
        </p:spPr>
      </p:pic>
      <p:sp>
        <p:nvSpPr>
          <p:cNvPr id="29699"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欄位的隱藏與解除</a:t>
            </a:r>
          </a:p>
        </p:txBody>
      </p:sp>
      <p:sp>
        <p:nvSpPr>
          <p:cNvPr id="2" name="文字版面配置區 1"/>
          <p:cNvSpPr>
            <a:spLocks noGrp="1"/>
          </p:cNvSpPr>
          <p:nvPr>
            <p:ph type="body" idx="1"/>
          </p:nvPr>
        </p:nvSpPr>
        <p:spPr/>
        <p:txBody>
          <a:bodyPr/>
          <a:lstStyle/>
          <a:p>
            <a:pPr algn="ctr"/>
            <a:r>
              <a:rPr lang="zh-TW" altLang="en-US" baseline="0" dirty="0">
                <a:solidFill>
                  <a:schemeClr val="tx1"/>
                </a:solidFill>
                <a:latin typeface="Arial" panose="020B0604020202020204" pitchFamily="34" charset="0"/>
                <a:ea typeface="微軟正黑體" panose="020B0604030504040204" pitchFamily="34" charset="-120"/>
              </a:rPr>
              <a:t>隱藏欄</a:t>
            </a:r>
          </a:p>
        </p:txBody>
      </p:sp>
      <p:sp>
        <p:nvSpPr>
          <p:cNvPr id="4" name="文字版面配置區 3"/>
          <p:cNvSpPr>
            <a:spLocks noGrp="1"/>
          </p:cNvSpPr>
          <p:nvPr>
            <p:ph type="body" sz="quarter" idx="3"/>
          </p:nvPr>
        </p:nvSpPr>
        <p:spPr/>
        <p:txBody>
          <a:bodyPr/>
          <a:lstStyle/>
          <a:p>
            <a:pPr algn="ctr"/>
            <a:r>
              <a:rPr lang="zh-TW" altLang="en-US" baseline="0" dirty="0">
                <a:solidFill>
                  <a:schemeClr val="tx1"/>
                </a:solidFill>
                <a:latin typeface="Arial" panose="020B0604020202020204" pitchFamily="34" charset="0"/>
                <a:ea typeface="微軟正黑體" panose="020B0604030504040204" pitchFamily="34" charset="-120"/>
              </a:rPr>
              <a:t>取消隱藏欄</a:t>
            </a:r>
          </a:p>
        </p:txBody>
      </p:sp>
      <p:sp>
        <p:nvSpPr>
          <p:cNvPr id="2969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FF81A185-CD52-46E2-9BC0-E93E3980AAD2}" type="slidenum">
              <a:rPr kumimoji="0" lang="en-US" altLang="zh-TW"/>
              <a:pPr eaLnBrk="1" hangingPunct="1"/>
              <a:t>50</a:t>
            </a:fld>
            <a:endParaRPr kumimoji="0" lang="en-US" altLang="zh-TW"/>
          </a:p>
        </p:txBody>
      </p:sp>
      <p:pic>
        <p:nvPicPr>
          <p:cNvPr id="10" name="Picture 2">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pic>
        <p:nvPicPr>
          <p:cNvPr id="7" name="圖片 6">
            <a:extLst>
              <a:ext uri="{FF2B5EF4-FFF2-40B4-BE49-F238E27FC236}">
                <a16:creationId xmlns:a16="http://schemas.microsoft.com/office/drawing/2014/main" id="{AC0E3B70-6559-43F7-AA3D-54DB00AAEE1E}"/>
              </a:ext>
            </a:extLst>
          </p:cNvPr>
          <p:cNvPicPr>
            <a:picLocks noChangeAspect="1"/>
          </p:cNvPicPr>
          <p:nvPr/>
        </p:nvPicPr>
        <p:blipFill>
          <a:blip r:embed="rId6"/>
          <a:stretch>
            <a:fillRect/>
          </a:stretch>
        </p:blipFill>
        <p:spPr>
          <a:xfrm>
            <a:off x="5153128" y="1414882"/>
            <a:ext cx="1688894" cy="4028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18555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改變欄寬</a:t>
            </a:r>
          </a:p>
        </p:txBody>
      </p:sp>
      <p:sp>
        <p:nvSpPr>
          <p:cNvPr id="30724" name="Rectangle 3"/>
          <p:cNvSpPr>
            <a:spLocks noGrp="1" noChangeArrowheads="1"/>
          </p:cNvSpPr>
          <p:nvPr>
            <p:ph idx="1"/>
          </p:nvPr>
        </p:nvSpPr>
        <p:spPr/>
        <p:txBody>
          <a:bodyPr/>
          <a:lstStyle/>
          <a:p>
            <a:pPr eaLnBrk="1" hangingPunct="1">
              <a:lnSpc>
                <a:spcPct val="90000"/>
              </a:lnSpc>
            </a:pPr>
            <a:r>
              <a:rPr lang="zh-TW" altLang="en-US" sz="2400" dirty="0">
                <a:latin typeface="Arial" panose="020B0604020202020204" pitchFamily="34" charset="0"/>
                <a:ea typeface="微軟正黑體" panose="020B0604030504040204" pitchFamily="34" charset="-120"/>
              </a:rPr>
              <a:t>預設值：</a:t>
            </a:r>
            <a:r>
              <a:rPr lang="en-US" altLang="zh-TW" sz="2400" dirty="0">
                <a:latin typeface="Arial" panose="020B0604020202020204" pitchFamily="34" charset="0"/>
                <a:ea typeface="微軟正黑體" panose="020B0604030504040204" pitchFamily="34" charset="-120"/>
              </a:rPr>
              <a:t>8.38</a:t>
            </a:r>
            <a:r>
              <a:rPr lang="zh-TW" altLang="en-US" sz="2400" dirty="0">
                <a:latin typeface="Arial" panose="020B0604020202020204" pitchFamily="34" charset="0"/>
                <a:ea typeface="微軟正黑體" panose="020B0604030504040204" pitchFamily="34" charset="-120"/>
              </a:rPr>
              <a:t>個字元</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調整單一欄的寬度</a:t>
            </a:r>
          </a:p>
          <a:p>
            <a:pPr lvl="1" eaLnBrk="1" hangingPunct="1">
              <a:lnSpc>
                <a:spcPct val="90000"/>
              </a:lnSpc>
            </a:pPr>
            <a:r>
              <a:rPr lang="zh-TW" altLang="en-US" dirty="0">
                <a:latin typeface="Arial" panose="020B0604020202020204" pitchFamily="34" charset="0"/>
                <a:ea typeface="微軟正黑體" panose="020B0604030504040204" pitchFamily="34" charset="-120"/>
              </a:rPr>
              <a:t>滑鼠直接拖曳</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調整多欄寬度</a:t>
            </a:r>
          </a:p>
          <a:p>
            <a:pPr lvl="1" eaLnBrk="1" hangingPunct="1">
              <a:lnSpc>
                <a:spcPct val="90000"/>
              </a:lnSpc>
            </a:pPr>
            <a:r>
              <a:rPr lang="zh-TW" altLang="en-US" dirty="0">
                <a:latin typeface="Arial" panose="020B0604020202020204" pitchFamily="34" charset="0"/>
                <a:ea typeface="微軟正黑體" panose="020B0604030504040204" pitchFamily="34" charset="-120"/>
              </a:rPr>
              <a:t>選取範圍，</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格式</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欄寬</a:t>
            </a:r>
            <a:r>
              <a:rPr lang="en-US" altLang="zh-TW" dirty="0">
                <a:latin typeface="Arial" panose="020B0604020202020204" pitchFamily="34" charset="0"/>
                <a:ea typeface="微軟正黑體" panose="020B0604030504040204" pitchFamily="34" charset="-120"/>
              </a:rPr>
              <a:t>』</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調整成最適欄寬</a:t>
            </a:r>
          </a:p>
          <a:p>
            <a:pPr lvl="1" eaLnBrk="1" hangingPunct="1">
              <a:lnSpc>
                <a:spcPct val="90000"/>
              </a:lnSpc>
            </a:pPr>
            <a:r>
              <a:rPr lang="zh-TW" altLang="en-US" sz="2200" dirty="0">
                <a:latin typeface="Arial" panose="020B0604020202020204" pitchFamily="34" charset="0"/>
                <a:ea typeface="微軟正黑體" panose="020B0604030504040204" pitchFamily="34" charset="-120"/>
              </a:rPr>
              <a:t>在欲調整的欄名的右框線，出現雙向箭頭時，快速點兩下</a:t>
            </a:r>
          </a:p>
          <a:p>
            <a:pPr lvl="1">
              <a:lnSpc>
                <a:spcPct val="90000"/>
              </a:lnSpc>
            </a:pPr>
            <a:r>
              <a:rPr lang="zh-TW" altLang="en-US" dirty="0">
                <a:latin typeface="Arial" panose="020B0604020202020204" pitchFamily="34" charset="0"/>
                <a:ea typeface="微軟正黑體" panose="020B0604030504040204" pitchFamily="34" charset="-120"/>
              </a:rPr>
              <a:t>選取範圍，</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格式</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自動調整欄寬</a:t>
            </a:r>
            <a:r>
              <a:rPr lang="en-US" altLang="zh-TW" dirty="0">
                <a:latin typeface="Arial" panose="020B0604020202020204" pitchFamily="34" charset="0"/>
                <a:ea typeface="微軟正黑體" panose="020B0604030504040204" pitchFamily="34" charset="-120"/>
              </a:rPr>
              <a:t>』</a:t>
            </a:r>
          </a:p>
          <a:p>
            <a:pPr eaLnBrk="1" hangingPunct="1">
              <a:lnSpc>
                <a:spcPct val="90000"/>
              </a:lnSpc>
            </a:pPr>
            <a:r>
              <a:rPr lang="zh-TW" altLang="en-US" sz="2400" dirty="0">
                <a:latin typeface="Arial" panose="020B0604020202020204" pitchFamily="34" charset="0"/>
                <a:ea typeface="微軟正黑體" panose="020B0604030504040204" pitchFamily="34" charset="-120"/>
              </a:rPr>
              <a:t>還原成標準欄寬</a:t>
            </a:r>
          </a:p>
          <a:p>
            <a:pPr lvl="1" eaLnBrk="1" hangingPunct="1">
              <a:lnSpc>
                <a:spcPct val="90000"/>
              </a:lnSpc>
            </a:pPr>
            <a:r>
              <a:rPr lang="zh-TW" altLang="en-US" dirty="0">
                <a:latin typeface="Arial" panose="020B0604020202020204" pitchFamily="34" charset="0"/>
                <a:ea typeface="微軟正黑體" panose="020B0604030504040204" pitchFamily="34" charset="-120"/>
              </a:rPr>
              <a:t>選取範圍，</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格式</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預設欄寬</a:t>
            </a:r>
            <a:r>
              <a:rPr lang="en-US" altLang="zh-TW" dirty="0">
                <a:latin typeface="Arial" panose="020B0604020202020204" pitchFamily="34" charset="0"/>
                <a:ea typeface="微軟正黑體" panose="020B0604030504040204" pitchFamily="34" charset="-120"/>
              </a:rPr>
              <a:t>』</a:t>
            </a:r>
          </a:p>
        </p:txBody>
      </p:sp>
      <p:sp>
        <p:nvSpPr>
          <p:cNvPr id="30722"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46557CFD-521B-443E-8E1E-0621B02557D7}" type="slidenum">
              <a:rPr kumimoji="0" lang="en-US" altLang="zh-TW"/>
              <a:pPr eaLnBrk="1" hangingPunct="1"/>
              <a:t>51</a:t>
            </a:fld>
            <a:endParaRPr kumimoji="0" lang="en-US" altLang="zh-TW"/>
          </a:p>
        </p:txBody>
      </p:sp>
      <p:pic>
        <p:nvPicPr>
          <p:cNvPr id="194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76121" y="1484784"/>
            <a:ext cx="321413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a:hlinkClick r:id="rId3" action="ppaction://hlinkfile"/>
            <a:extLst>
              <a:ext uri="{FF2B5EF4-FFF2-40B4-BE49-F238E27FC236}">
                <a16:creationId xmlns:a16="http://schemas.microsoft.com/office/drawing/2014/main" id="{951671E9-F21F-EA98-C3A6-284E672300C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3218130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改變列高</a:t>
            </a:r>
          </a:p>
        </p:txBody>
      </p:sp>
      <p:sp>
        <p:nvSpPr>
          <p:cNvPr id="31748" name="Rectangle 3"/>
          <p:cNvSpPr>
            <a:spLocks noGrp="1" noChangeArrowheads="1"/>
          </p:cNvSpPr>
          <p:nvPr>
            <p:ph idx="1"/>
          </p:nvPr>
        </p:nvSpPr>
        <p:spPr/>
        <p:txBody>
          <a:bodyPr/>
          <a:lstStyle/>
          <a:p>
            <a:pPr eaLnBrk="1" hangingPunct="1">
              <a:lnSpc>
                <a:spcPct val="90000"/>
              </a:lnSpc>
            </a:pPr>
            <a:r>
              <a:rPr lang="zh-TW" altLang="en-US" sz="2400" dirty="0">
                <a:latin typeface="Arial" panose="020B0604020202020204" pitchFamily="34" charset="0"/>
                <a:ea typeface="微軟正黑體" panose="020B0604030504040204" pitchFamily="34" charset="-120"/>
              </a:rPr>
              <a:t>預設值：</a:t>
            </a:r>
            <a:r>
              <a:rPr lang="en-US" altLang="zh-TW" sz="2400" dirty="0">
                <a:latin typeface="Arial" panose="020B0604020202020204" pitchFamily="34" charset="0"/>
                <a:ea typeface="微軟正黑體" panose="020B0604030504040204" pitchFamily="34" charset="-120"/>
              </a:rPr>
              <a:t>16.5</a:t>
            </a:r>
            <a:r>
              <a:rPr lang="zh-TW" altLang="en-US" sz="2400" dirty="0">
                <a:latin typeface="Arial" panose="020B0604020202020204" pitchFamily="34" charset="0"/>
                <a:ea typeface="微軟正黑體" panose="020B0604030504040204" pitchFamily="34" charset="-120"/>
              </a:rPr>
              <a:t>點</a:t>
            </a:r>
            <a:r>
              <a:rPr lang="en-US" altLang="zh-TW" sz="2400" dirty="0">
                <a:latin typeface="Arial" panose="020B0604020202020204" pitchFamily="34" charset="0"/>
                <a:ea typeface="微軟正黑體" panose="020B0604030504040204" pitchFamily="34" charset="-120"/>
              </a:rPr>
              <a:t>(72</a:t>
            </a:r>
            <a:r>
              <a:rPr lang="zh-TW" altLang="en-US" sz="2400" dirty="0">
                <a:latin typeface="Arial" panose="020B0604020202020204" pitchFamily="34" charset="0"/>
                <a:ea typeface="微軟正黑體" panose="020B0604030504040204" pitchFamily="34" charset="-120"/>
              </a:rPr>
              <a:t>點相當於</a:t>
            </a:r>
            <a:r>
              <a:rPr lang="en-US" altLang="zh-TW" sz="2400" dirty="0">
                <a:latin typeface="Arial" panose="020B0604020202020204" pitchFamily="34" charset="0"/>
                <a:ea typeface="微軟正黑體" panose="020B0604030504040204" pitchFamily="34" charset="-120"/>
              </a:rPr>
              <a:t>1</a:t>
            </a:r>
            <a:r>
              <a:rPr lang="zh-TW" altLang="en-US" sz="2400" dirty="0">
                <a:latin typeface="Arial" panose="020B0604020202020204" pitchFamily="34" charset="0"/>
                <a:ea typeface="微軟正黑體" panose="020B0604030504040204" pitchFamily="34" charset="-120"/>
              </a:rPr>
              <a:t>英吋</a:t>
            </a:r>
            <a:r>
              <a:rPr lang="en-US" altLang="zh-TW" sz="2400" dirty="0">
                <a:latin typeface="Arial" panose="020B0604020202020204" pitchFamily="34" charset="0"/>
                <a:ea typeface="微軟正黑體" panose="020B0604030504040204" pitchFamily="34" charset="-120"/>
              </a:rPr>
              <a:t>)</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調整單一列高</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調整多列列高</a:t>
            </a:r>
          </a:p>
          <a:p>
            <a:pPr lvl="1" eaLnBrk="1" hangingPunct="1">
              <a:lnSpc>
                <a:spcPct val="90000"/>
              </a:lnSpc>
            </a:pPr>
            <a:r>
              <a:rPr lang="zh-TW" altLang="en-US" dirty="0">
                <a:latin typeface="Arial" panose="020B0604020202020204" pitchFamily="34" charset="0"/>
                <a:ea typeface="微軟正黑體" panose="020B0604030504040204" pitchFamily="34" charset="-120"/>
              </a:rPr>
              <a:t>選取範圍，</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格式</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列高</a:t>
            </a:r>
            <a:r>
              <a:rPr lang="en-US" altLang="zh-TW" dirty="0">
                <a:latin typeface="Arial" panose="020B0604020202020204" pitchFamily="34" charset="0"/>
                <a:ea typeface="微軟正黑體" panose="020B0604030504040204" pitchFamily="34" charset="-120"/>
              </a:rPr>
              <a:t>』</a:t>
            </a:r>
          </a:p>
          <a:p>
            <a:pPr eaLnBrk="1" hangingPunct="1">
              <a:lnSpc>
                <a:spcPct val="90000"/>
              </a:lnSpc>
            </a:pPr>
            <a:r>
              <a:rPr lang="zh-TW" altLang="en-US" sz="2400" dirty="0">
                <a:latin typeface="Arial" panose="020B0604020202020204" pitchFamily="34" charset="0"/>
                <a:ea typeface="微軟正黑體" panose="020B0604030504040204" pitchFamily="34" charset="-120"/>
              </a:rPr>
              <a:t>調整成最適列高</a:t>
            </a:r>
          </a:p>
          <a:p>
            <a:pPr lvl="1" eaLnBrk="1" hangingPunct="1">
              <a:lnSpc>
                <a:spcPct val="90000"/>
              </a:lnSpc>
            </a:pPr>
            <a:r>
              <a:rPr lang="zh-TW" altLang="en-US" dirty="0">
                <a:latin typeface="Arial" panose="020B0604020202020204" pitchFamily="34" charset="0"/>
                <a:ea typeface="微軟正黑體" panose="020B0604030504040204" pitchFamily="34" charset="-120"/>
              </a:rPr>
              <a:t>將滑鼠移至欲調整列高之所在列號的底邊框線上，出現雙向箭頭時，快速點兩下</a:t>
            </a:r>
          </a:p>
          <a:p>
            <a:pPr lvl="1" eaLnBrk="1" hangingPunct="1">
              <a:lnSpc>
                <a:spcPct val="90000"/>
              </a:lnSpc>
            </a:pPr>
            <a:r>
              <a:rPr lang="zh-TW" altLang="en-US" dirty="0">
                <a:latin typeface="Arial" panose="020B0604020202020204" pitchFamily="34" charset="0"/>
                <a:ea typeface="微軟正黑體" panose="020B0604030504040204" pitchFamily="34" charset="-120"/>
              </a:rPr>
              <a:t>選取範圍，</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格式</a:t>
            </a:r>
            <a:r>
              <a:rPr lang="en-US" altLang="zh-TW" dirty="0">
                <a:latin typeface="Arial" panose="020B0604020202020204" pitchFamily="34" charset="0"/>
                <a:ea typeface="微軟正黑體" panose="020B0604030504040204" pitchFamily="34" charset="-120"/>
              </a:rPr>
              <a:t>』\『</a:t>
            </a:r>
            <a:r>
              <a:rPr lang="zh-TW" altLang="en-US" dirty="0">
                <a:latin typeface="Arial" panose="020B0604020202020204" pitchFamily="34" charset="0"/>
                <a:ea typeface="微軟正黑體" panose="020B0604030504040204" pitchFamily="34" charset="-120"/>
              </a:rPr>
              <a:t>自動調整列高</a:t>
            </a:r>
            <a:r>
              <a:rPr lang="en-US" altLang="zh-TW" dirty="0">
                <a:latin typeface="Arial" panose="020B0604020202020204" pitchFamily="34" charset="0"/>
                <a:ea typeface="微軟正黑體" panose="020B0604030504040204" pitchFamily="34" charset="-120"/>
              </a:rPr>
              <a:t>』</a:t>
            </a:r>
          </a:p>
          <a:p>
            <a:pPr lvl="1" eaLnBrk="1" hangingPunct="1">
              <a:lnSpc>
                <a:spcPct val="90000"/>
              </a:lnSpc>
              <a:buFont typeface="Wingdings" pitchFamily="2" charset="2"/>
              <a:buNone/>
            </a:pPr>
            <a:endParaRPr lang="en-US" altLang="zh-TW" dirty="0">
              <a:latin typeface="Arial" panose="020B0604020202020204" pitchFamily="34" charset="0"/>
              <a:ea typeface="微軟正黑體" panose="020B0604030504040204" pitchFamily="34" charset="-120"/>
            </a:endParaRPr>
          </a:p>
        </p:txBody>
      </p:sp>
      <p:sp>
        <p:nvSpPr>
          <p:cNvPr id="31746"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2B628630-223F-4A74-9DCF-E135EB7288DD}" type="slidenum">
              <a:rPr kumimoji="0" lang="en-US" altLang="zh-TW"/>
              <a:pPr eaLnBrk="1" hangingPunct="1"/>
              <a:t>52</a:t>
            </a:fld>
            <a:endParaRPr kumimoji="0" lang="en-US" altLang="zh-TW"/>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26252" y="1295400"/>
            <a:ext cx="2448272" cy="175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a:hlinkClick r:id="rId3" action="ppaction://hlinkfile"/>
            <a:extLst>
              <a:ext uri="{FF2B5EF4-FFF2-40B4-BE49-F238E27FC236}">
                <a16:creationId xmlns:a16="http://schemas.microsoft.com/office/drawing/2014/main" id="{ECB440AD-07C4-D3DD-17B0-17F241409B8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38339586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EB2F6C-C35D-4573-8E80-5A6F6B89C141}"/>
              </a:ext>
            </a:extLst>
          </p:cNvPr>
          <p:cNvSpPr>
            <a:spLocks noGrp="1"/>
          </p:cNvSpPr>
          <p:nvPr>
            <p:ph type="title"/>
          </p:nvPr>
        </p:nvSpPr>
        <p:spPr/>
        <p:txBody>
          <a:bodyPr/>
          <a:lstStyle/>
          <a:p>
            <a:r>
              <a:rPr lang="zh-TW" altLang="en-US" dirty="0"/>
              <a:t>用</a:t>
            </a:r>
            <a:r>
              <a:rPr lang="en-US" altLang="zh-TW" dirty="0"/>
              <a:t>『</a:t>
            </a:r>
            <a:r>
              <a:rPr lang="zh-TW" altLang="en-US" dirty="0"/>
              <a:t>公分</a:t>
            </a:r>
            <a:r>
              <a:rPr lang="en-US" altLang="zh-TW" dirty="0"/>
              <a:t>』</a:t>
            </a:r>
            <a:r>
              <a:rPr lang="zh-TW" altLang="en-US" dirty="0"/>
              <a:t>顯欄寬和列高的單位</a:t>
            </a:r>
          </a:p>
        </p:txBody>
      </p:sp>
      <p:pic>
        <p:nvPicPr>
          <p:cNvPr id="5" name="圖片 4">
            <a:extLst>
              <a:ext uri="{FF2B5EF4-FFF2-40B4-BE49-F238E27FC236}">
                <a16:creationId xmlns:a16="http://schemas.microsoft.com/office/drawing/2014/main" id="{8342883A-0840-4CE3-8FF0-E9F9971BA254}"/>
              </a:ext>
            </a:extLst>
          </p:cNvPr>
          <p:cNvPicPr>
            <a:picLocks noChangeAspect="1"/>
          </p:cNvPicPr>
          <p:nvPr/>
        </p:nvPicPr>
        <p:blipFill>
          <a:blip r:embed="rId2"/>
          <a:stretch>
            <a:fillRect/>
          </a:stretch>
        </p:blipFill>
        <p:spPr>
          <a:xfrm>
            <a:off x="3018995" y="1450865"/>
            <a:ext cx="6154009" cy="5100857"/>
          </a:xfrm>
          <a:prstGeom prst="rect">
            <a:avLst/>
          </a:prstGeom>
        </p:spPr>
      </p:pic>
      <p:pic>
        <p:nvPicPr>
          <p:cNvPr id="3" name="Picture 2">
            <a:hlinkClick r:id="rId3" action="ppaction://hlinkfile"/>
            <a:extLst>
              <a:ext uri="{FF2B5EF4-FFF2-40B4-BE49-F238E27FC236}">
                <a16:creationId xmlns:a16="http://schemas.microsoft.com/office/drawing/2014/main" id="{719BA229-A6F8-B653-BB22-B98FA89B872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13484898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表格的處理</a:t>
            </a:r>
          </a:p>
        </p:txBody>
      </p:sp>
      <p:sp>
        <p:nvSpPr>
          <p:cNvPr id="32772" name="Rectangle 3"/>
          <p:cNvSpPr>
            <a:spLocks noGrp="1" noChangeArrowheads="1"/>
          </p:cNvSpPr>
          <p:nvPr>
            <p:ph idx="1"/>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套用或移除儲存格</a:t>
            </a:r>
            <a:r>
              <a:rPr lang="zh-TW" altLang="en-US" b="1" baseline="0" dirty="0">
                <a:solidFill>
                  <a:schemeClr val="tx1"/>
                </a:solidFill>
                <a:latin typeface="Arial" panose="020B0604020202020204" pitchFamily="34" charset="0"/>
                <a:ea typeface="微軟正黑體" panose="020B0604030504040204" pitchFamily="34" charset="-120"/>
              </a:rPr>
              <a:t>框線</a:t>
            </a:r>
          </a:p>
          <a:p>
            <a:pPr eaLnBrk="1" hangingPunct="1"/>
            <a:r>
              <a:rPr lang="zh-TW" altLang="en-US" baseline="0" dirty="0">
                <a:solidFill>
                  <a:schemeClr val="tx1"/>
                </a:solidFill>
                <a:latin typeface="Arial" panose="020B0604020202020204" pitchFamily="34" charset="0"/>
                <a:ea typeface="微軟正黑體" panose="020B0604030504040204" pitchFamily="34" charset="-120"/>
              </a:rPr>
              <a:t>套用或移除儲存格</a:t>
            </a:r>
            <a:r>
              <a:rPr lang="zh-TW" altLang="en-US" b="1" baseline="0" dirty="0">
                <a:solidFill>
                  <a:schemeClr val="tx1"/>
                </a:solidFill>
                <a:latin typeface="Arial" panose="020B0604020202020204" pitchFamily="34" charset="0"/>
                <a:ea typeface="微軟正黑體" panose="020B0604030504040204" pitchFamily="34" charset="-120"/>
              </a:rPr>
              <a:t>網底</a:t>
            </a:r>
            <a:r>
              <a:rPr lang="zh-TW" altLang="en-US" baseline="0" dirty="0">
                <a:solidFill>
                  <a:schemeClr val="tx1"/>
                </a:solidFill>
                <a:latin typeface="Arial" panose="020B0604020202020204" pitchFamily="34" charset="0"/>
                <a:ea typeface="微軟正黑體" panose="020B0604030504040204" pitchFamily="34" charset="-120"/>
              </a:rPr>
              <a:t>設定</a:t>
            </a:r>
          </a:p>
          <a:p>
            <a:pPr eaLnBrk="1" hangingPunct="1"/>
            <a:r>
              <a:rPr lang="zh-TW" altLang="en-US" b="1" baseline="0" dirty="0">
                <a:solidFill>
                  <a:schemeClr val="tx1"/>
                </a:solidFill>
                <a:latin typeface="Arial" panose="020B0604020202020204" pitchFamily="34" charset="0"/>
                <a:ea typeface="微軟正黑體" panose="020B0604030504040204" pitchFamily="34" charset="-120"/>
              </a:rPr>
              <a:t>合併</a:t>
            </a:r>
            <a:r>
              <a:rPr lang="zh-TW" altLang="en-US" baseline="0" dirty="0">
                <a:solidFill>
                  <a:schemeClr val="tx1"/>
                </a:solidFill>
                <a:latin typeface="Arial" panose="020B0604020202020204" pitchFamily="34" charset="0"/>
                <a:ea typeface="微軟正黑體" panose="020B0604030504040204" pitchFamily="34" charset="-120"/>
              </a:rPr>
              <a:t>或</a:t>
            </a:r>
            <a:r>
              <a:rPr lang="zh-TW" altLang="en-US" b="1" baseline="0" dirty="0">
                <a:solidFill>
                  <a:schemeClr val="tx1"/>
                </a:solidFill>
                <a:latin typeface="Arial" panose="020B0604020202020204" pitchFamily="34" charset="0"/>
                <a:ea typeface="微軟正黑體" panose="020B0604030504040204" pitchFamily="34" charset="-120"/>
              </a:rPr>
              <a:t>分割</a:t>
            </a:r>
            <a:r>
              <a:rPr lang="zh-TW" altLang="en-US" baseline="0" dirty="0">
                <a:solidFill>
                  <a:schemeClr val="tx1"/>
                </a:solidFill>
                <a:latin typeface="Arial" panose="020B0604020202020204" pitchFamily="34" charset="0"/>
                <a:ea typeface="微軟正黑體" panose="020B0604030504040204" pitchFamily="34" charset="-120"/>
              </a:rPr>
              <a:t>儲存格</a:t>
            </a:r>
          </a:p>
          <a:p>
            <a:pPr eaLnBrk="1" hangingPunct="1"/>
            <a:r>
              <a:rPr lang="zh-TW" altLang="en-US" baseline="0" dirty="0">
                <a:solidFill>
                  <a:schemeClr val="tx1"/>
                </a:solidFill>
                <a:latin typeface="Arial" panose="020B0604020202020204" pitchFamily="34" charset="0"/>
                <a:ea typeface="微軟正黑體" panose="020B0604030504040204" pitchFamily="34" charset="-120"/>
              </a:rPr>
              <a:t>文字的對齊方式</a:t>
            </a:r>
          </a:p>
        </p:txBody>
      </p:sp>
      <p:sp>
        <p:nvSpPr>
          <p:cNvPr id="32770"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9F2D93EE-E4EA-45B9-9605-2E28A9CF21FC}" type="slidenum">
              <a:rPr kumimoji="0" lang="en-US" altLang="zh-TW"/>
              <a:pPr eaLnBrk="1" hangingPunct="1"/>
              <a:t>54</a:t>
            </a:fld>
            <a:endParaRPr kumimoji="0" lang="en-US" altLang="zh-TW"/>
          </a:p>
        </p:txBody>
      </p:sp>
      <p:pic>
        <p:nvPicPr>
          <p:cNvPr id="215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51984" y="2988344"/>
            <a:ext cx="4395986" cy="35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32865" y="116632"/>
            <a:ext cx="952500" cy="952500"/>
          </a:xfrm>
          <a:prstGeom prst="rect">
            <a:avLst/>
          </a:prstGeom>
          <a:noFill/>
          <a:ln w="9525">
            <a:noFill/>
            <a:miter lim="800000"/>
            <a:headEnd/>
            <a:tailEnd/>
          </a:ln>
        </p:spPr>
      </p:pic>
      <p:pic>
        <p:nvPicPr>
          <p:cNvPr id="7" name="Picture 2">
            <a:hlinkClick r:id="rId6" action="ppaction://hlinkfil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24753"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267423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17396" y="5143501"/>
            <a:ext cx="1943100" cy="1343025"/>
          </a:xfrm>
          <a:prstGeom prst="rect">
            <a:avLst/>
          </a:prstGeom>
          <a:noFill/>
          <a:ln w="9525">
            <a:noFill/>
            <a:miter lim="800000"/>
            <a:headEnd/>
            <a:tailEnd/>
          </a:ln>
        </p:spPr>
      </p:pic>
      <p:sp>
        <p:nvSpPr>
          <p:cNvPr id="16387" name="Rectangle 2"/>
          <p:cNvSpPr>
            <a:spLocks noGrp="1" noChangeArrowheads="1"/>
          </p:cNvSpPr>
          <p:nvPr>
            <p:ph type="title"/>
          </p:nvPr>
        </p:nvSpPr>
        <p:spPr>
          <a:xfrm>
            <a:off x="1574800" y="459581"/>
            <a:ext cx="9448800" cy="487363"/>
          </a:xfrm>
        </p:spPr>
        <p:txBody>
          <a:bodyPr/>
          <a:lstStyle/>
          <a:p>
            <a:r>
              <a:rPr lang="zh-TW" altLang="en-US" dirty="0">
                <a:hlinkClick r:id="rId3"/>
              </a:rPr>
              <a:t>選取範圍</a:t>
            </a:r>
            <a:endParaRPr lang="zh-TW" altLang="en-US" dirty="0"/>
          </a:p>
        </p:txBody>
      </p:sp>
      <p:sp>
        <p:nvSpPr>
          <p:cNvPr id="24580" name="Rectangle 3"/>
          <p:cNvSpPr>
            <a:spLocks noGrp="1" noChangeArrowheads="1"/>
          </p:cNvSpPr>
          <p:nvPr>
            <p:ph idx="1"/>
          </p:nvPr>
        </p:nvSpPr>
        <p:spPr>
          <a:xfrm>
            <a:off x="2235200" y="1295400"/>
            <a:ext cx="9398000" cy="5029200"/>
          </a:xfrm>
        </p:spPr>
        <p:txBody>
          <a:bodyPr>
            <a:normAutofit/>
          </a:bodyPr>
          <a:lstStyle/>
          <a:p>
            <a:r>
              <a:rPr lang="zh-TW" altLang="en-US" dirty="0"/>
              <a:t>選取連續的儲存格範圍</a:t>
            </a:r>
          </a:p>
          <a:p>
            <a:pPr lvl="1"/>
            <a:r>
              <a:rPr lang="zh-TW" altLang="en-US" dirty="0"/>
              <a:t>選取預定範圍角落的一個儲存格</a:t>
            </a:r>
          </a:p>
          <a:p>
            <a:pPr lvl="1"/>
            <a:r>
              <a:rPr lang="zh-TW" altLang="en-US" dirty="0"/>
              <a:t>按住</a:t>
            </a:r>
            <a:r>
              <a:rPr lang="en-US" altLang="zh-TW" dirty="0"/>
              <a:t>&lt;Shift&gt;</a:t>
            </a:r>
            <a:r>
              <a:rPr lang="zh-TW" altLang="en-US" dirty="0"/>
              <a:t>，再選取對角的一個儲存格</a:t>
            </a:r>
          </a:p>
          <a:p>
            <a:r>
              <a:rPr lang="zh-TW" altLang="en-US" dirty="0"/>
              <a:t>選取不連續的儲存格範圍</a:t>
            </a:r>
          </a:p>
          <a:p>
            <a:pPr lvl="1"/>
            <a:r>
              <a:rPr lang="zh-TW" altLang="en-US" dirty="0"/>
              <a:t>以拖曳方式，選取第一部份的儲存格範圍</a:t>
            </a:r>
          </a:p>
          <a:p>
            <a:pPr lvl="1"/>
            <a:r>
              <a:rPr lang="zh-TW" altLang="en-US" dirty="0"/>
              <a:t>按住</a:t>
            </a:r>
            <a:r>
              <a:rPr lang="en-US" altLang="zh-TW" dirty="0"/>
              <a:t>&lt;Ctrl&gt;</a:t>
            </a:r>
            <a:r>
              <a:rPr lang="zh-TW" altLang="en-US" dirty="0"/>
              <a:t>，拖曳選取其他部份的儲存格範圍</a:t>
            </a:r>
          </a:p>
          <a:p>
            <a:r>
              <a:rPr lang="zh-TW" altLang="en-US" dirty="0"/>
              <a:t>選取整列或整欄</a:t>
            </a:r>
          </a:p>
          <a:p>
            <a:pPr lvl="1"/>
            <a:r>
              <a:rPr lang="zh-TW" altLang="en-US" dirty="0"/>
              <a:t>在欲選定的「列號」或「欄名」上按一下滑鼠左鍵</a:t>
            </a:r>
          </a:p>
          <a:p>
            <a:r>
              <a:rPr lang="zh-TW" altLang="en-US" dirty="0"/>
              <a:t>選取整張工作表</a:t>
            </a:r>
          </a:p>
          <a:p>
            <a:pPr lvl="1"/>
            <a:r>
              <a:rPr lang="zh-TW" altLang="en-US" dirty="0"/>
              <a:t>在工作表的左上角 按一下滑鼠左鍵</a:t>
            </a:r>
          </a:p>
        </p:txBody>
      </p:sp>
      <p:sp>
        <p:nvSpPr>
          <p:cNvPr id="7" name="投影片編號版面配置區 6"/>
          <p:cNvSpPr>
            <a:spLocks noGrp="1"/>
          </p:cNvSpPr>
          <p:nvPr>
            <p:ph type="sldNum" sz="quarter" idx="11"/>
          </p:nvPr>
        </p:nvSpPr>
        <p:spPr>
          <a:xfrm>
            <a:off x="5588000" y="6534150"/>
            <a:ext cx="1117600" cy="261938"/>
          </a:xfrm>
        </p:spPr>
        <p:txBody>
          <a:bodyPr>
            <a:normAutofit/>
          </a:bodyPr>
          <a:lstStyle/>
          <a:p>
            <a:fld id="{BD52ED7C-97E9-46BC-8D0F-F87E83AC6098}" type="slidenum">
              <a:rPr lang="zh-TW" altLang="en-US"/>
              <a:pPr/>
              <a:t>55</a:t>
            </a:fld>
            <a:endParaRPr lang="zh-TW" altLang="en-US" dirty="0"/>
          </a:p>
        </p:txBody>
      </p:sp>
      <p:sp>
        <p:nvSpPr>
          <p:cNvPr id="24583" name="Line 8"/>
          <p:cNvSpPr>
            <a:spLocks noChangeShapeType="1"/>
          </p:cNvSpPr>
          <p:nvPr/>
        </p:nvSpPr>
        <p:spPr bwMode="auto">
          <a:xfrm flipV="1">
            <a:off x="7545839" y="5286375"/>
            <a:ext cx="1146171" cy="13"/>
          </a:xfrm>
          <a:prstGeom prst="line">
            <a:avLst/>
          </a:prstGeom>
          <a:noFill/>
          <a:ln w="9525">
            <a:solidFill>
              <a:schemeClr val="tx1"/>
            </a:solidFill>
            <a:round/>
            <a:headEnd/>
            <a:tailEnd type="triangle" w="med" len="med"/>
          </a:ln>
        </p:spPr>
        <p:txBody>
          <a:bodyPr/>
          <a:lstStyle/>
          <a:p>
            <a:endParaRPr lang="zh-TW" altLang="en-US"/>
          </a:p>
        </p:txBody>
      </p:sp>
      <p:sp>
        <p:nvSpPr>
          <p:cNvPr id="2" name="文字方塊 1"/>
          <p:cNvSpPr txBox="1"/>
          <p:nvPr/>
        </p:nvSpPr>
        <p:spPr>
          <a:xfrm>
            <a:off x="5399463" y="5899904"/>
            <a:ext cx="1441420" cy="369332"/>
          </a:xfrm>
          <a:prstGeom prst="rect">
            <a:avLst/>
          </a:prstGeom>
          <a:noFill/>
        </p:spPr>
        <p:txBody>
          <a:bodyPr wrap="none" rtlCol="0">
            <a:spAutoFit/>
          </a:bodyPr>
          <a:lstStyle/>
          <a:p>
            <a:r>
              <a:rPr lang="en-US" altLang="zh-TW" dirty="0">
                <a:hlinkClick r:id="rId4" action="ppaction://hlinkfile"/>
              </a:rPr>
              <a:t>Excel</a:t>
            </a:r>
            <a:r>
              <a:rPr lang="zh-TW" altLang="en-US" dirty="0">
                <a:hlinkClick r:id="rId4" action="ppaction://hlinkfile"/>
              </a:rPr>
              <a:t>快速鍵</a:t>
            </a:r>
            <a:endParaRPr lang="zh-TW" altLang="en-US" dirty="0"/>
          </a:p>
        </p:txBody>
      </p:sp>
    </p:spTree>
    <p:extLst>
      <p:ext uri="{BB962C8B-B14F-4D97-AF65-F5344CB8AC3E}">
        <p14:creationId xmlns:p14="http://schemas.microsoft.com/office/powerpoint/2010/main" val="504008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74800" y="459581"/>
            <a:ext cx="9448800" cy="487363"/>
          </a:xfrm>
        </p:spPr>
        <p:txBody>
          <a:bodyPr/>
          <a:lstStyle/>
          <a:p>
            <a:r>
              <a:rPr lang="zh-TW" altLang="en-US" dirty="0"/>
              <a:t>清除與刪除儲存格的資料</a:t>
            </a:r>
          </a:p>
        </p:txBody>
      </p:sp>
      <p:sp>
        <p:nvSpPr>
          <p:cNvPr id="26627" name="Rectangle 3"/>
          <p:cNvSpPr>
            <a:spLocks noGrp="1" noChangeArrowheads="1"/>
          </p:cNvSpPr>
          <p:nvPr>
            <p:ph idx="1"/>
          </p:nvPr>
        </p:nvSpPr>
        <p:spPr>
          <a:xfrm>
            <a:off x="2235200" y="1295400"/>
            <a:ext cx="9398000" cy="5029200"/>
          </a:xfrm>
        </p:spPr>
        <p:txBody>
          <a:bodyPr/>
          <a:lstStyle/>
          <a:p>
            <a:r>
              <a:rPr lang="zh-TW" altLang="en-US" dirty="0"/>
              <a:t>選取欲處理的儲存格</a:t>
            </a:r>
          </a:p>
          <a:p>
            <a:r>
              <a:rPr lang="zh-TW" altLang="en-US" dirty="0"/>
              <a:t>清除資料</a:t>
            </a:r>
          </a:p>
          <a:p>
            <a:pPr lvl="1"/>
            <a:r>
              <a:rPr lang="zh-TW" altLang="en-US" dirty="0"/>
              <a:t>按一下</a:t>
            </a:r>
            <a:r>
              <a:rPr lang="en-US" altLang="zh-TW" dirty="0"/>
              <a:t>&lt;Del&gt;</a:t>
            </a:r>
            <a:r>
              <a:rPr lang="zh-TW" altLang="en-US" dirty="0"/>
              <a:t>鍵，</a:t>
            </a:r>
          </a:p>
          <a:p>
            <a:pPr lvl="1"/>
            <a:r>
              <a:rPr lang="zh-TW" altLang="en-US" dirty="0"/>
              <a:t>或按一下滑鼠右鍵，選擇</a:t>
            </a:r>
          </a:p>
          <a:p>
            <a:r>
              <a:rPr lang="zh-TW" altLang="en-US" dirty="0"/>
              <a:t>刪除資料</a:t>
            </a:r>
          </a:p>
          <a:p>
            <a:pPr lvl="1"/>
            <a:r>
              <a:rPr lang="zh-TW" altLang="en-US" dirty="0"/>
              <a:t>按一下滑鼠右鍵，選擇</a:t>
            </a:r>
          </a:p>
        </p:txBody>
      </p:sp>
      <p:sp>
        <p:nvSpPr>
          <p:cNvPr id="17410" name="投影片編號版面配置區 4"/>
          <p:cNvSpPr>
            <a:spLocks noGrp="1"/>
          </p:cNvSpPr>
          <p:nvPr>
            <p:ph type="sldNum" sz="quarter" idx="11"/>
          </p:nvPr>
        </p:nvSpPr>
        <p:spPr>
          <a:xfrm>
            <a:off x="5588000" y="6534150"/>
            <a:ext cx="1117600" cy="261938"/>
          </a:xfrm>
        </p:spPr>
        <p:txBody>
          <a:bodyPr>
            <a:normAutofit/>
          </a:bodyPr>
          <a:lstStyle/>
          <a:p>
            <a:fld id="{B222545A-0EA5-43C6-805A-BFC57CC94D0F}" type="slidenum">
              <a:rPr lang="en-US" altLang="zh-TW"/>
              <a:pPr/>
              <a:t>56</a:t>
            </a:fld>
            <a:endParaRPr lang="en-US" altLang="zh-TW"/>
          </a:p>
        </p:txBody>
      </p:sp>
      <p:pic>
        <p:nvPicPr>
          <p:cNvPr id="18437"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09429" y="2548515"/>
            <a:ext cx="1649412" cy="428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43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98368" y="3429000"/>
            <a:ext cx="1414463" cy="428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05225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74800" y="459581"/>
            <a:ext cx="9448800" cy="487363"/>
          </a:xfrm>
        </p:spPr>
        <p:txBody>
          <a:bodyPr/>
          <a:lstStyle/>
          <a:p>
            <a:r>
              <a:rPr lang="zh-TW" altLang="en-US" dirty="0"/>
              <a:t>清單與自訂清單</a:t>
            </a:r>
          </a:p>
        </p:txBody>
      </p:sp>
      <p:sp>
        <p:nvSpPr>
          <p:cNvPr id="27651" name="Rectangle 3"/>
          <p:cNvSpPr>
            <a:spLocks noGrp="1" noChangeArrowheads="1"/>
          </p:cNvSpPr>
          <p:nvPr>
            <p:ph idx="1"/>
          </p:nvPr>
        </p:nvSpPr>
        <p:spPr>
          <a:xfrm>
            <a:off x="2235200" y="1295400"/>
            <a:ext cx="9398000" cy="5029200"/>
          </a:xfrm>
        </p:spPr>
        <p:txBody>
          <a:bodyPr/>
          <a:lstStyle/>
          <a:p>
            <a:r>
              <a:rPr lang="en-US" altLang="zh-TW" dirty="0"/>
              <a:t>Excel</a:t>
            </a:r>
            <a:r>
              <a:rPr lang="zh-TW" altLang="en-US" dirty="0"/>
              <a:t>提供多種文字清單	</a:t>
            </a:r>
          </a:p>
          <a:p>
            <a:pPr lvl="1"/>
            <a:r>
              <a:rPr lang="zh-TW" altLang="en-US" dirty="0"/>
              <a:t>一般數字、甲</a:t>
            </a:r>
            <a:r>
              <a:rPr lang="en-US" altLang="zh-TW" dirty="0"/>
              <a:t>;</a:t>
            </a:r>
            <a:r>
              <a:rPr lang="zh-TW" altLang="en-US" dirty="0"/>
              <a:t>乙</a:t>
            </a:r>
            <a:r>
              <a:rPr lang="en-US" altLang="zh-TW" dirty="0"/>
              <a:t>;</a:t>
            </a:r>
            <a:r>
              <a:rPr lang="zh-TW" altLang="en-US" dirty="0"/>
              <a:t>丙、子</a:t>
            </a:r>
            <a:r>
              <a:rPr lang="en-US" altLang="zh-TW" dirty="0"/>
              <a:t>;</a:t>
            </a:r>
            <a:r>
              <a:rPr lang="zh-TW" altLang="en-US" dirty="0"/>
              <a:t>丑、一月</a:t>
            </a:r>
            <a:r>
              <a:rPr lang="en-US" altLang="zh-TW" dirty="0"/>
              <a:t>;</a:t>
            </a:r>
            <a:r>
              <a:rPr lang="zh-TW" altLang="en-US" dirty="0"/>
              <a:t>二月、第一季</a:t>
            </a:r>
            <a:r>
              <a:rPr lang="en-US" altLang="zh-TW" dirty="0"/>
              <a:t>;</a:t>
            </a:r>
            <a:r>
              <a:rPr lang="zh-TW" altLang="en-US" dirty="0"/>
              <a:t>第二季、星期日</a:t>
            </a:r>
            <a:r>
              <a:rPr lang="en-US" altLang="zh-TW" dirty="0"/>
              <a:t>;</a:t>
            </a:r>
            <a:r>
              <a:rPr lang="zh-TW" altLang="en-US" dirty="0"/>
              <a:t>星期一、週日週一、</a:t>
            </a:r>
            <a:r>
              <a:rPr lang="en-US" altLang="zh-TW" dirty="0" err="1"/>
              <a:t>Sunday,Monday</a:t>
            </a:r>
            <a:r>
              <a:rPr lang="zh-TW" altLang="en-US" dirty="0"/>
              <a:t>、等等</a:t>
            </a:r>
          </a:p>
          <a:p>
            <a:pPr lvl="1"/>
            <a:r>
              <a:rPr lang="zh-TW" altLang="en-US" dirty="0"/>
              <a:t>選取兩個連續的儲存格（若資料為連續的，則選取一個儲存格即可）</a:t>
            </a:r>
          </a:p>
          <a:p>
            <a:pPr lvl="1"/>
            <a:r>
              <a:rPr lang="zh-TW" altLang="en-US" dirty="0"/>
              <a:t>將滑鼠游標移至反白框右下角的</a:t>
            </a:r>
            <a:r>
              <a:rPr lang="en-US" altLang="zh-TW" dirty="0"/>
              <a:t>『</a:t>
            </a:r>
            <a:r>
              <a:rPr lang="zh-TW" altLang="en-US" dirty="0"/>
              <a:t>填滿控點</a:t>
            </a:r>
            <a:r>
              <a:rPr lang="en-US" altLang="zh-TW" dirty="0"/>
              <a:t>』</a:t>
            </a:r>
            <a:r>
              <a:rPr lang="zh-TW" altLang="en-US" dirty="0"/>
              <a:t>上，待指標出現黑色十字記號時</a:t>
            </a:r>
          </a:p>
          <a:p>
            <a:pPr lvl="1"/>
            <a:r>
              <a:rPr lang="zh-TW" altLang="en-US" dirty="0"/>
              <a:t>按住滑鼠左鍵進行拖曳，此時</a:t>
            </a:r>
            <a:r>
              <a:rPr lang="en-US" altLang="zh-TW" dirty="0"/>
              <a:t>Excel</a:t>
            </a:r>
            <a:r>
              <a:rPr lang="zh-TW" altLang="en-US" dirty="0"/>
              <a:t>會根據二儲存格的內容差依序做遞增或遞減的方式將資料填入儲存格。</a:t>
            </a:r>
            <a:endParaRPr lang="en-US" altLang="zh-TW" dirty="0"/>
          </a:p>
          <a:p>
            <a:r>
              <a:rPr lang="zh-TW" altLang="en-US" dirty="0"/>
              <a:t>使用者可以自行新增或滙入自訂清單</a:t>
            </a:r>
            <a:endParaRPr lang="en-US" altLang="zh-TW" dirty="0"/>
          </a:p>
          <a:p>
            <a:pPr lvl="1"/>
            <a:r>
              <a:rPr lang="zh-TW" altLang="en-US" dirty="0"/>
              <a:t>新增</a:t>
            </a:r>
            <a:r>
              <a:rPr lang="en-US" altLang="zh-TW" dirty="0"/>
              <a:t>『</a:t>
            </a:r>
            <a:r>
              <a:rPr lang="zh-TW" altLang="en-US" dirty="0"/>
              <a:t>春、夏、秋、冬</a:t>
            </a:r>
            <a:r>
              <a:rPr lang="en-US" altLang="zh-TW" dirty="0"/>
              <a:t>』</a:t>
            </a:r>
            <a:r>
              <a:rPr lang="zh-TW" altLang="en-US" dirty="0"/>
              <a:t>清單</a:t>
            </a:r>
            <a:endParaRPr lang="en-US" altLang="zh-TW" dirty="0"/>
          </a:p>
          <a:p>
            <a:pPr lvl="1"/>
            <a:r>
              <a:rPr lang="zh-TW" altLang="en-US" dirty="0"/>
              <a:t>滙入十二生肖清單</a:t>
            </a:r>
            <a:endParaRPr lang="en-US" altLang="zh-TW" dirty="0"/>
          </a:p>
        </p:txBody>
      </p:sp>
      <p:sp>
        <p:nvSpPr>
          <p:cNvPr id="2" name="投影片編號版面配置區 4"/>
          <p:cNvSpPr>
            <a:spLocks noGrp="1"/>
          </p:cNvSpPr>
          <p:nvPr>
            <p:ph type="sldNum" sz="quarter" idx="11"/>
          </p:nvPr>
        </p:nvSpPr>
        <p:spPr>
          <a:xfrm>
            <a:off x="5588000" y="6534150"/>
            <a:ext cx="1117600" cy="261938"/>
          </a:xfrm>
        </p:spPr>
        <p:txBody>
          <a:bodyPr>
            <a:normAutofit/>
          </a:bodyPr>
          <a:lstStyle/>
          <a:p>
            <a:fld id="{62B6670A-45D1-414B-A246-0F04C2924AB8}" type="slidenum">
              <a:rPr lang="en-US" altLang="zh-TW"/>
              <a:pPr/>
              <a:t>57</a:t>
            </a:fld>
            <a:endParaRPr lang="en-US" altLang="zh-TW"/>
          </a:p>
        </p:txBody>
      </p:sp>
    </p:spTree>
    <p:extLst>
      <p:ext uri="{BB962C8B-B14F-4D97-AF65-F5344CB8AC3E}">
        <p14:creationId xmlns:p14="http://schemas.microsoft.com/office/powerpoint/2010/main" val="1919513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使用</a:t>
            </a:r>
            <a:r>
              <a:rPr lang="en-US" altLang="zh-TW" baseline="0" dirty="0">
                <a:solidFill>
                  <a:schemeClr val="tx1"/>
                </a:solidFill>
                <a:latin typeface="Arial" panose="020B0604020202020204" pitchFamily="34" charset="0"/>
                <a:ea typeface="微軟正黑體" panose="020B0604030504040204" pitchFamily="34" charset="-120"/>
              </a:rPr>
              <a:t>Excel</a:t>
            </a:r>
            <a:r>
              <a:rPr lang="zh-TW" altLang="en-US" baseline="0" dirty="0">
                <a:solidFill>
                  <a:schemeClr val="tx1"/>
                </a:solidFill>
                <a:latin typeface="Arial" panose="020B0604020202020204" pitchFamily="34" charset="0"/>
                <a:ea typeface="微軟正黑體" panose="020B0604030504040204" pitchFamily="34" charset="-120"/>
              </a:rPr>
              <a:t>清單</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58</a:t>
            </a:fld>
            <a:endParaRPr lang="zh-TW" altLang="en-US"/>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67000" y="1988841"/>
            <a:ext cx="685800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5238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2341846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207568" y="1770068"/>
            <a:ext cx="6323304" cy="4905394"/>
          </a:xfrm>
          <a:prstGeom prst="rect">
            <a:avLst/>
          </a:prstGeom>
        </p:spPr>
      </p:pic>
      <p:sp>
        <p:nvSpPr>
          <p:cNvPr id="20482" name="標題 1"/>
          <p:cNvSpPr>
            <a:spLocks noGrp="1"/>
          </p:cNvSpPr>
          <p:nvPr>
            <p:ph type="title"/>
          </p:nvPr>
        </p:nvSpPr>
        <p:spPr/>
        <p:txBody>
          <a:bodyPr/>
          <a:lstStyle/>
          <a:p>
            <a:pPr>
              <a:defRPr/>
            </a:pPr>
            <a:r>
              <a:rPr lang="zh-TW" altLang="en-US" baseline="0" dirty="0">
                <a:solidFill>
                  <a:schemeClr val="tx1"/>
                </a:solidFill>
                <a:latin typeface="Arial" panose="020B0604020202020204" pitchFamily="34" charset="0"/>
                <a:ea typeface="微軟正黑體" panose="020B0604030504040204" pitchFamily="34" charset="-120"/>
              </a:rPr>
              <a:t>編輯自訂清單</a:t>
            </a:r>
          </a:p>
        </p:txBody>
      </p:sp>
      <p:sp>
        <p:nvSpPr>
          <p:cNvPr id="7" name="投影片編號版面配置區 6"/>
          <p:cNvSpPr>
            <a:spLocks noGrp="1"/>
          </p:cNvSpPr>
          <p:nvPr>
            <p:ph type="sldNum" sz="quarter" idx="11"/>
          </p:nvPr>
        </p:nvSpPr>
        <p:spPr>
          <a:prstGeom prst="rect">
            <a:avLst/>
          </a:prstGeom>
        </p:spPr>
        <p:txBody>
          <a:bodyPr>
            <a:normAutofit/>
          </a:bodyPr>
          <a:lstStyle/>
          <a:p>
            <a:pPr>
              <a:defRPr/>
            </a:pPr>
            <a:fld id="{EE8D9E04-DA96-478A-A53A-38BBC3D96F14}" type="slidenum">
              <a:rPr lang="zh-TW" altLang="en-US"/>
              <a:pPr>
                <a:defRPr/>
              </a:pPr>
              <a:t>59</a:t>
            </a:fld>
            <a:endParaRPr lang="zh-TW" altLang="en-US"/>
          </a:p>
        </p:txBody>
      </p:sp>
      <p:sp>
        <p:nvSpPr>
          <p:cNvPr id="3" name="圓角矩形 2"/>
          <p:cNvSpPr/>
          <p:nvPr/>
        </p:nvSpPr>
        <p:spPr>
          <a:xfrm>
            <a:off x="4727848" y="3717032"/>
            <a:ext cx="936104" cy="288032"/>
          </a:xfrm>
          <a:prstGeom prst="round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6096000" y="2524952"/>
            <a:ext cx="4020620" cy="3200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8980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試算表觀念二</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常用的數學</a:t>
            </a:r>
            <a:r>
              <a:rPr lang="zh-TW" altLang="en-US" sz="3200" dirty="0">
                <a:latin typeface="微軟正黑體" panose="020B0604030504040204" pitchFamily="34" charset="-120"/>
                <a:ea typeface="微軟正黑體" panose="020B0604030504040204" pitchFamily="34" charset="-120"/>
                <a:hlinkClick r:id="rId2" action="ppaction://hlinkfile"/>
              </a:rPr>
              <a:t>運算式</a:t>
            </a:r>
            <a:r>
              <a:rPr lang="zh-TW" altLang="en-US" sz="3200" dirty="0">
                <a:latin typeface="微軟正黑體" panose="020B0604030504040204" pitchFamily="34" charset="-120"/>
                <a:ea typeface="微軟正黑體" panose="020B0604030504040204" pitchFamily="34" charset="-120"/>
              </a:rPr>
              <a:t>有哪些？</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一個數字開立方根的運算式是什麼？</a:t>
            </a:r>
          </a:p>
        </p:txBody>
      </p:sp>
      <p:sp>
        <p:nvSpPr>
          <p:cNvPr id="6" name="投影片編號版面配置區 5">
            <a:extLst>
              <a:ext uri="{FF2B5EF4-FFF2-40B4-BE49-F238E27FC236}">
                <a16:creationId xmlns:a16="http://schemas.microsoft.com/office/drawing/2014/main" id="{13682415-CA48-44ED-931E-1105C9762ECD}"/>
              </a:ext>
            </a:extLst>
          </p:cNvPr>
          <p:cNvSpPr>
            <a:spLocks noGrp="1"/>
          </p:cNvSpPr>
          <p:nvPr>
            <p:ph type="sldNum" sz="quarter" idx="11"/>
          </p:nvPr>
        </p:nvSpPr>
        <p:spPr/>
        <p:txBody>
          <a:bodyPr/>
          <a:lstStyle/>
          <a:p>
            <a:fld id="{87CAF551-3FC8-4EFA-ACE3-4527B0F4D963}" type="slidenum">
              <a:rPr lang="zh-TW" altLang="en-US" smtClean="0"/>
              <a:pPr/>
              <a:t>6</a:t>
            </a:fld>
            <a:endParaRPr lang="zh-TW" altLang="en-US"/>
          </a:p>
        </p:txBody>
      </p:sp>
    </p:spTree>
    <p:extLst>
      <p:ext uri="{BB962C8B-B14F-4D97-AF65-F5344CB8AC3E}">
        <p14:creationId xmlns:p14="http://schemas.microsoft.com/office/powerpoint/2010/main" val="1021389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使用填滿控點</a:t>
            </a:r>
          </a:p>
        </p:txBody>
      </p:sp>
      <p:graphicFrame>
        <p:nvGraphicFramePr>
          <p:cNvPr id="5" name="內容版面配置區 4">
            <a:extLst>
              <a:ext uri="{FF2B5EF4-FFF2-40B4-BE49-F238E27FC236}">
                <a16:creationId xmlns:a16="http://schemas.microsoft.com/office/drawing/2014/main" id="{DCA57947-F7FC-4A27-A720-EAB990544EE9}"/>
              </a:ext>
            </a:extLst>
          </p:cNvPr>
          <p:cNvGraphicFramePr>
            <a:graphicFrameLocks noGrp="1"/>
          </p:cNvGraphicFramePr>
          <p:nvPr>
            <p:ph idx="1"/>
            <p:extLst>
              <p:ext uri="{D42A27DB-BD31-4B8C-83A1-F6EECF244321}">
                <p14:modId xmlns:p14="http://schemas.microsoft.com/office/powerpoint/2010/main" val="3333041293"/>
              </p:ext>
            </p:extLst>
          </p:nvPr>
        </p:nvGraphicFramePr>
        <p:xfrm>
          <a:off x="2235200" y="1295400"/>
          <a:ext cx="9398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p:cNvSpPr>
            <a:spLocks noGrp="1"/>
          </p:cNvSpPr>
          <p:nvPr>
            <p:ph type="sldNum" sz="quarter" idx="11"/>
          </p:nvPr>
        </p:nvSpPr>
        <p:spPr/>
        <p:txBody>
          <a:bodyPr/>
          <a:lstStyle/>
          <a:p>
            <a:fld id="{87CAF551-3FC8-4EFA-ACE3-4527B0F4D963}" type="slidenum">
              <a:rPr lang="zh-TW" altLang="en-US" smtClean="0"/>
              <a:pPr/>
              <a:t>60</a:t>
            </a:fld>
            <a:endParaRPr lang="zh-TW" altLang="en-US"/>
          </a:p>
        </p:txBody>
      </p:sp>
    </p:spTree>
    <p:extLst>
      <p:ext uri="{BB962C8B-B14F-4D97-AF65-F5344CB8AC3E}">
        <p14:creationId xmlns:p14="http://schemas.microsoft.com/office/powerpoint/2010/main" val="26268181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複製填滿相鄰的儲存格</a:t>
            </a:r>
          </a:p>
        </p:txBody>
      </p:sp>
      <p:sp>
        <p:nvSpPr>
          <p:cNvPr id="25604" name="Rectangle 3"/>
          <p:cNvSpPr>
            <a:spLocks noGrp="1" noChangeArrowheads="1"/>
          </p:cNvSpPr>
          <p:nvPr>
            <p:ph idx="1"/>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使用</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填滿控點</a:t>
            </a:r>
            <a:r>
              <a:rPr lang="en-US" altLang="zh-TW" baseline="0" dirty="0">
                <a:solidFill>
                  <a:schemeClr val="tx1"/>
                </a:solidFill>
                <a:latin typeface="Arial" panose="020B0604020202020204" pitchFamily="34" charset="0"/>
                <a:ea typeface="微軟正黑體" panose="020B0604030504040204" pitchFamily="34" charset="-120"/>
              </a:rPr>
              <a:t>』</a:t>
            </a:r>
          </a:p>
          <a:p>
            <a:pPr lvl="1"/>
            <a:r>
              <a:rPr lang="zh-TW" altLang="en-US" dirty="0">
                <a:latin typeface="Arial" panose="020B0604020202020204" pitchFamily="34" charset="0"/>
                <a:ea typeface="微軟正黑體" panose="020B0604030504040204" pitchFamily="34" charset="-120"/>
              </a:rPr>
              <a:t>單向拖曳</a:t>
            </a:r>
            <a:endParaRPr lang="en-US" altLang="zh-TW" baseline="0" dirty="0">
              <a:solidFill>
                <a:schemeClr val="tx1"/>
              </a:solidFill>
              <a:latin typeface="Arial" panose="020B0604020202020204" pitchFamily="34" charset="0"/>
              <a:ea typeface="微軟正黑體" panose="020B0604030504040204" pitchFamily="34" charset="-120"/>
            </a:endParaRPr>
          </a:p>
          <a:p>
            <a:endParaRPr lang="en-US" altLang="zh-TW" baseline="0" dirty="0">
              <a:solidFill>
                <a:schemeClr val="tx1"/>
              </a:solidFill>
              <a:latin typeface="Arial" panose="020B0604020202020204" pitchFamily="34" charset="0"/>
              <a:ea typeface="微軟正黑體" panose="020B0604030504040204" pitchFamily="34" charset="-120"/>
            </a:endParaRPr>
          </a:p>
          <a:p>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使用</a:t>
            </a:r>
            <a:r>
              <a:rPr lang="en-US" altLang="zh-TW" baseline="0" dirty="0">
                <a:solidFill>
                  <a:schemeClr val="tx1"/>
                </a:solidFill>
                <a:latin typeface="Arial" panose="020B0604020202020204" pitchFamily="34" charset="0"/>
                <a:ea typeface="微軟正黑體" panose="020B0604030504040204" pitchFamily="34" charset="-120"/>
              </a:rPr>
              <a:t>【 </a:t>
            </a:r>
            <a:r>
              <a:rPr lang="zh-TW" altLang="en-US" baseline="0" dirty="0">
                <a:solidFill>
                  <a:schemeClr val="tx1"/>
                </a:solidFill>
                <a:latin typeface="Arial" panose="020B0604020202020204" pitchFamily="34" charset="0"/>
                <a:ea typeface="微軟正黑體" panose="020B0604030504040204" pitchFamily="34" charset="-120"/>
              </a:rPr>
              <a:t>常用</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編輯</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填滿</a:t>
            </a:r>
          </a:p>
          <a:p>
            <a:pPr lvl="1"/>
            <a:r>
              <a:rPr lang="zh-TW" altLang="en-US" baseline="0" dirty="0">
                <a:solidFill>
                  <a:schemeClr val="tx1"/>
                </a:solidFill>
                <a:latin typeface="Arial" panose="020B0604020202020204" pitchFamily="34" charset="0"/>
                <a:ea typeface="微軟正黑體" panose="020B0604030504040204" pitchFamily="34" charset="-120"/>
              </a:rPr>
              <a:t>以滑鼠選取欲填滿之區間</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如</a:t>
            </a:r>
            <a:r>
              <a:rPr lang="en-US" altLang="zh-TW" baseline="0" dirty="0">
                <a:solidFill>
                  <a:schemeClr val="tx1"/>
                </a:solidFill>
                <a:latin typeface="Arial" panose="020B0604020202020204" pitchFamily="34" charset="0"/>
                <a:ea typeface="微軟正黑體" panose="020B0604030504040204" pitchFamily="34" charset="-120"/>
              </a:rPr>
              <a:t>K2:K7)</a:t>
            </a:r>
          </a:p>
        </p:txBody>
      </p:sp>
      <p:sp>
        <p:nvSpPr>
          <p:cNvPr id="7" name="投影片編號版面配置區 6"/>
          <p:cNvSpPr>
            <a:spLocks noGrp="1"/>
          </p:cNvSpPr>
          <p:nvPr>
            <p:ph type="sldNum" sz="quarter" idx="11"/>
          </p:nvPr>
        </p:nvSpPr>
        <p:spPr/>
        <p:txBody>
          <a:bodyPr/>
          <a:lstStyle/>
          <a:p>
            <a:fld id="{CCA6E60C-DE0A-494B-BBDA-47D3D8DDA970}" type="slidenum">
              <a:rPr lang="zh-TW" altLang="en-US" smtClean="0"/>
              <a:pPr/>
              <a:t>61</a:t>
            </a:fld>
            <a:endParaRPr lang="zh-TW" altLang="en-US"/>
          </a:p>
        </p:txBody>
      </p:sp>
      <p:pic>
        <p:nvPicPr>
          <p:cNvPr id="8"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52384" y="116632"/>
            <a:ext cx="952500" cy="952500"/>
          </a:xfrm>
          <a:prstGeom prst="rect">
            <a:avLst/>
          </a:prstGeom>
          <a:noFill/>
          <a:ln w="9525">
            <a:noFill/>
            <a:miter lim="800000"/>
            <a:headEnd/>
            <a:tailEnd/>
          </a:ln>
        </p:spPr>
      </p:pic>
      <p:pic>
        <p:nvPicPr>
          <p:cNvPr id="9" name="圖片 8">
            <a:extLst>
              <a:ext uri="{FF2B5EF4-FFF2-40B4-BE49-F238E27FC236}">
                <a16:creationId xmlns:a16="http://schemas.microsoft.com/office/drawing/2014/main" id="{A6E24BBB-3AB0-47D5-8C9A-717D0DB1F32B}"/>
              </a:ext>
            </a:extLst>
          </p:cNvPr>
          <p:cNvPicPr>
            <a:picLocks noChangeAspect="1"/>
          </p:cNvPicPr>
          <p:nvPr/>
        </p:nvPicPr>
        <p:blipFill>
          <a:blip r:embed="rId4"/>
          <a:stretch>
            <a:fillRect/>
          </a:stretch>
        </p:blipFill>
        <p:spPr>
          <a:xfrm>
            <a:off x="6870491" y="835214"/>
            <a:ext cx="2715004" cy="2210108"/>
          </a:xfrm>
          <a:prstGeom prst="rect">
            <a:avLst/>
          </a:prstGeom>
        </p:spPr>
      </p:pic>
      <p:sp>
        <p:nvSpPr>
          <p:cNvPr id="10" name="橢圓 9">
            <a:extLst>
              <a:ext uri="{FF2B5EF4-FFF2-40B4-BE49-F238E27FC236}">
                <a16:creationId xmlns:a16="http://schemas.microsoft.com/office/drawing/2014/main" id="{43A05377-CCE7-4241-8DF1-54D504B422D8}"/>
              </a:ext>
            </a:extLst>
          </p:cNvPr>
          <p:cNvSpPr/>
          <p:nvPr/>
        </p:nvSpPr>
        <p:spPr>
          <a:xfrm>
            <a:off x="8489920" y="1457366"/>
            <a:ext cx="354314" cy="354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Arial" panose="020B0604020202020204" pitchFamily="34" charset="0"/>
                <a:ea typeface="微軟正黑體" panose="020B0604030504040204" pitchFamily="34" charset="-120"/>
              </a:rPr>
              <a:t>+</a:t>
            </a:r>
            <a:endParaRPr lang="zh-TW" altLang="en-US" sz="2000" dirty="0">
              <a:solidFill>
                <a:schemeClr val="tx1"/>
              </a:solidFill>
            </a:endParaRPr>
          </a:p>
        </p:txBody>
      </p:sp>
      <p:pic>
        <p:nvPicPr>
          <p:cNvPr id="12" name="圖片 11">
            <a:extLst>
              <a:ext uri="{FF2B5EF4-FFF2-40B4-BE49-F238E27FC236}">
                <a16:creationId xmlns:a16="http://schemas.microsoft.com/office/drawing/2014/main" id="{A53E2E27-5C13-4A5D-A8FF-B32F8C146C4B}"/>
              </a:ext>
            </a:extLst>
          </p:cNvPr>
          <p:cNvPicPr>
            <a:picLocks noChangeAspect="1"/>
          </p:cNvPicPr>
          <p:nvPr/>
        </p:nvPicPr>
        <p:blipFill>
          <a:blip r:embed="rId5"/>
          <a:stretch>
            <a:fillRect/>
          </a:stretch>
        </p:blipFill>
        <p:spPr>
          <a:xfrm>
            <a:off x="6870491" y="3271590"/>
            <a:ext cx="2948068" cy="3306396"/>
          </a:xfrm>
          <a:prstGeom prst="rect">
            <a:avLst/>
          </a:prstGeom>
        </p:spPr>
      </p:pic>
    </p:spTree>
    <p:extLst>
      <p:ext uri="{BB962C8B-B14F-4D97-AF65-F5344CB8AC3E}">
        <p14:creationId xmlns:p14="http://schemas.microsoft.com/office/powerpoint/2010/main" val="15965058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574800" y="459581"/>
            <a:ext cx="9448800" cy="487363"/>
          </a:xfrm>
        </p:spPr>
        <p:txBody>
          <a:bodyPr/>
          <a:lstStyle/>
          <a:p>
            <a:r>
              <a:rPr lang="zh-TW" altLang="en-US"/>
              <a:t>複製公式</a:t>
            </a:r>
          </a:p>
        </p:txBody>
      </p:sp>
      <p:sp>
        <p:nvSpPr>
          <p:cNvPr id="20484" name="Rectangle 3"/>
          <p:cNvSpPr>
            <a:spLocks noGrp="1" noChangeArrowheads="1"/>
          </p:cNvSpPr>
          <p:nvPr>
            <p:ph idx="1"/>
          </p:nvPr>
        </p:nvSpPr>
        <p:spPr>
          <a:xfrm>
            <a:off x="2235200" y="1295400"/>
            <a:ext cx="9398000" cy="5029200"/>
          </a:xfrm>
        </p:spPr>
        <p:txBody>
          <a:bodyPr/>
          <a:lstStyle/>
          <a:p>
            <a:r>
              <a:rPr lang="zh-TW" altLang="en-US" dirty="0"/>
              <a:t>使用滑鼠選取欲複製公式的來儲存格範圍</a:t>
            </a:r>
          </a:p>
          <a:p>
            <a:r>
              <a:rPr lang="zh-TW" altLang="en-US" dirty="0"/>
              <a:t>將滑鼠指標只到選取儲存格右下角的</a:t>
            </a:r>
            <a:r>
              <a:rPr lang="en-US" altLang="zh-TW" dirty="0"/>
              <a:t>『</a:t>
            </a:r>
            <a:r>
              <a:rPr lang="zh-TW" altLang="en-US" dirty="0"/>
              <a:t>填滿控點</a:t>
            </a:r>
            <a:r>
              <a:rPr lang="en-US" altLang="zh-TW" dirty="0"/>
              <a:t>』</a:t>
            </a:r>
            <a:r>
              <a:rPr lang="zh-TW" altLang="en-US" dirty="0"/>
              <a:t>，此時游標會變成黑色十字</a:t>
            </a:r>
          </a:p>
          <a:p>
            <a:r>
              <a:rPr lang="zh-TW" altLang="en-US" dirty="0"/>
              <a:t>按住滑鼠左鍵，拖曳</a:t>
            </a:r>
            <a:r>
              <a:rPr lang="en-US" altLang="zh-TW" dirty="0"/>
              <a:t>『</a:t>
            </a:r>
            <a:r>
              <a:rPr lang="zh-TW" altLang="en-US" dirty="0"/>
              <a:t>填滿控點</a:t>
            </a:r>
            <a:r>
              <a:rPr lang="en-US" altLang="zh-TW" dirty="0"/>
              <a:t>』</a:t>
            </a:r>
            <a:r>
              <a:rPr lang="zh-TW" altLang="en-US" dirty="0"/>
              <a:t>至欲複製的儲存格範圍。</a:t>
            </a:r>
          </a:p>
        </p:txBody>
      </p:sp>
      <p:sp>
        <p:nvSpPr>
          <p:cNvPr id="20482" name="投影片編號版面配置區 5"/>
          <p:cNvSpPr>
            <a:spLocks noGrp="1"/>
          </p:cNvSpPr>
          <p:nvPr>
            <p:ph type="sldNum" sz="quarter" idx="11"/>
          </p:nvPr>
        </p:nvSpPr>
        <p:spPr>
          <a:xfrm>
            <a:off x="5588000" y="6534150"/>
            <a:ext cx="1117600" cy="26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fld id="{047D7744-AC37-45AB-9A1B-ED74DA96DCC1}" type="slidenum">
              <a:rPr lang="en-US" altLang="zh-TW"/>
              <a:pPr/>
              <a:t>62</a:t>
            </a:fld>
            <a:endParaRPr lang="en-US" altLang="zh-TW"/>
          </a:p>
        </p:txBody>
      </p:sp>
      <p:pic>
        <p:nvPicPr>
          <p:cNvPr id="2048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69694" y="3810000"/>
            <a:ext cx="3529012"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spTree>
    <p:extLst>
      <p:ext uri="{BB962C8B-B14F-4D97-AF65-F5344CB8AC3E}">
        <p14:creationId xmlns:p14="http://schemas.microsoft.com/office/powerpoint/2010/main" val="19851609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aseline="0" dirty="0">
                <a:solidFill>
                  <a:schemeClr val="tx1"/>
                </a:solidFill>
                <a:latin typeface="Arial" panose="020B0604020202020204" pitchFamily="34" charset="0"/>
                <a:ea typeface="微軟正黑體" panose="020B0604030504040204" pitchFamily="34" charset="-120"/>
              </a:rPr>
              <a:t>產生連續數字</a:t>
            </a:r>
          </a:p>
        </p:txBody>
      </p:sp>
      <p:sp>
        <p:nvSpPr>
          <p:cNvPr id="3" name="內容版面配置區 2"/>
          <p:cNvSpPr>
            <a:spLocks noGrp="1"/>
          </p:cNvSpPr>
          <p:nvPr>
            <p:ph idx="1"/>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輸入起啟的數字</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使用填滿控點向右或向下方拖曳</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在</a:t>
            </a:r>
            <a:r>
              <a:rPr lang="zh-TW" altLang="en-US" b="1" baseline="0" dirty="0">
                <a:solidFill>
                  <a:schemeClr val="tx1"/>
                </a:solidFill>
                <a:latin typeface="Arial" panose="020B0604020202020204" pitchFamily="34" charset="0"/>
                <a:ea typeface="微軟正黑體" panose="020B0604030504040204" pitchFamily="34" charset="-120"/>
              </a:rPr>
              <a:t>智慧標籤</a:t>
            </a:r>
            <a:r>
              <a:rPr lang="zh-TW" altLang="en-US" baseline="0" dirty="0">
                <a:solidFill>
                  <a:schemeClr val="tx1"/>
                </a:solidFill>
                <a:latin typeface="Arial" panose="020B0604020202020204" pitchFamily="34" charset="0"/>
                <a:ea typeface="微軟正黑體" panose="020B0604030504040204" pitchFamily="34" charset="-120"/>
              </a:rPr>
              <a:t>選單選擇</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以數列方式填滿</a:t>
            </a:r>
            <a:r>
              <a:rPr lang="en-US" altLang="zh-TW" baseline="0" dirty="0">
                <a:solidFill>
                  <a:schemeClr val="tx1"/>
                </a:solidFill>
                <a:latin typeface="Arial" panose="020B0604020202020204" pitchFamily="34" charset="0"/>
                <a:ea typeface="微軟正黑體" panose="020B0604030504040204" pitchFamily="34" charset="-120"/>
              </a:rPr>
              <a:t>”</a:t>
            </a:r>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63</a:t>
            </a:fld>
            <a:endParaRPr lang="zh-TW" altLang="en-US"/>
          </a:p>
        </p:txBody>
      </p:sp>
      <p:pic>
        <p:nvPicPr>
          <p:cNvPr id="819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1665" y="3718520"/>
            <a:ext cx="64103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043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aseline="0" dirty="0">
                <a:solidFill>
                  <a:schemeClr val="tx1"/>
                </a:solidFill>
                <a:latin typeface="Arial" panose="020B0604020202020204" pitchFamily="34" charset="0"/>
                <a:ea typeface="微軟正黑體" panose="020B0604030504040204" pitchFamily="34" charset="-120"/>
              </a:rPr>
              <a:t>產生連續日期</a:t>
            </a:r>
          </a:p>
        </p:txBody>
      </p:sp>
      <p:sp>
        <p:nvSpPr>
          <p:cNvPr id="3" name="內容版面配置區 2"/>
          <p:cNvSpPr>
            <a:spLocks noGrp="1"/>
          </p:cNvSpPr>
          <p:nvPr>
            <p:ph idx="1"/>
          </p:nvPr>
        </p:nvSpPr>
        <p:spPr/>
        <p:txBody>
          <a:bodyPr/>
          <a:lstStyle/>
          <a:p>
            <a:r>
              <a:rPr lang="zh-TW" altLang="en-US" baseline="0" dirty="0">
                <a:solidFill>
                  <a:schemeClr val="tx1"/>
                </a:solidFill>
                <a:latin typeface="Arial" panose="020B0604020202020204" pitchFamily="34" charset="0"/>
                <a:ea typeface="微軟正黑體" panose="020B0604030504040204" pitchFamily="34" charset="-120"/>
              </a:rPr>
              <a:t>輸入起啟的日期</a:t>
            </a:r>
          </a:p>
          <a:p>
            <a:r>
              <a:rPr lang="zh-TW" altLang="en-US" baseline="0" dirty="0">
                <a:solidFill>
                  <a:schemeClr val="tx1"/>
                </a:solidFill>
                <a:latin typeface="Arial" panose="020B0604020202020204" pitchFamily="34" charset="0"/>
                <a:ea typeface="微軟正黑體" panose="020B0604030504040204" pitchFamily="34" charset="-120"/>
              </a:rPr>
              <a:t>使用填滿控點向右或向下方拖曳</a:t>
            </a:r>
            <a:endParaRPr lang="en-US" altLang="zh-TW" baseline="0" dirty="0">
              <a:solidFill>
                <a:schemeClr val="tx1"/>
              </a:solidFill>
              <a:latin typeface="Arial" panose="020B0604020202020204" pitchFamily="34" charset="0"/>
              <a:ea typeface="微軟正黑體" panose="020B0604030504040204" pitchFamily="34" charset="-120"/>
            </a:endParaRPr>
          </a:p>
          <a:p>
            <a:r>
              <a:rPr lang="zh-TW" altLang="en-US" baseline="0" dirty="0">
                <a:solidFill>
                  <a:schemeClr val="tx1"/>
                </a:solidFill>
                <a:latin typeface="Arial" panose="020B0604020202020204" pitchFamily="34" charset="0"/>
                <a:ea typeface="微軟正黑體" panose="020B0604030504040204" pitchFamily="34" charset="-120"/>
              </a:rPr>
              <a:t>放開滑鼠即可產生後續的日期</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64</a:t>
            </a:fld>
            <a:endParaRPr lang="zh-TW" altLang="en-US"/>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1624" y="3933057"/>
            <a:ext cx="69723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33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nSpc>
                <a:spcPct val="100000"/>
              </a:lnSpc>
            </a:pPr>
            <a:r>
              <a:rPr lang="zh-TW" altLang="zh-TW" baseline="0" dirty="0">
                <a:solidFill>
                  <a:schemeClr val="tx1"/>
                </a:solidFill>
                <a:latin typeface="Arial" panose="020B0604020202020204" pitchFamily="34" charset="0"/>
                <a:ea typeface="微軟正黑體" panose="020B0604030504040204" pitchFamily="34" charset="-120"/>
              </a:rPr>
              <a:t>貼心的複製與貼上</a:t>
            </a:r>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65</a:t>
            </a:fld>
            <a:endParaRPr lang="zh-TW" altLang="en-US"/>
          </a:p>
        </p:txBody>
      </p:sp>
      <p:pic>
        <p:nvPicPr>
          <p:cNvPr id="5" name="圖片 4"/>
          <p:cNvPicPr>
            <a:picLocks noChangeAspect="1"/>
          </p:cNvPicPr>
          <p:nvPr/>
        </p:nvPicPr>
        <p:blipFill rotWithShape="1">
          <a:blip r:embed="rId2"/>
          <a:srcRect l="36261"/>
          <a:stretch/>
        </p:blipFill>
        <p:spPr>
          <a:xfrm>
            <a:off x="2351585" y="1916832"/>
            <a:ext cx="7482671" cy="3312368"/>
          </a:xfrm>
          <a:prstGeom prst="rect">
            <a:avLst/>
          </a:prstGeom>
        </p:spPr>
      </p:pic>
      <p:sp>
        <p:nvSpPr>
          <p:cNvPr id="6" name="圓角矩形 5"/>
          <p:cNvSpPr/>
          <p:nvPr/>
        </p:nvSpPr>
        <p:spPr>
          <a:xfrm>
            <a:off x="6600056" y="4221088"/>
            <a:ext cx="2448272" cy="4320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690766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baseline="0" dirty="0">
                <a:solidFill>
                  <a:schemeClr val="tx1"/>
                </a:solidFill>
                <a:latin typeface="Arial" panose="020B0604020202020204" pitchFamily="34" charset="0"/>
                <a:ea typeface="微軟正黑體" panose="020B0604030504040204" pitchFamily="34" charset="-120"/>
              </a:rPr>
              <a:t>註解的使用</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新增註解</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66</a:t>
            </a:fld>
            <a:endParaRPr lang="zh-TW" altLang="en-US"/>
          </a:p>
        </p:txBody>
      </p:sp>
      <p:pic>
        <p:nvPicPr>
          <p:cNvPr id="5" name="圖片 4"/>
          <p:cNvPicPr>
            <a:picLocks noChangeAspect="1"/>
          </p:cNvPicPr>
          <p:nvPr/>
        </p:nvPicPr>
        <p:blipFill rotWithShape="1">
          <a:blip r:embed="rId2"/>
          <a:srcRect r="36724"/>
          <a:stretch/>
        </p:blipFill>
        <p:spPr>
          <a:xfrm>
            <a:off x="3007147" y="1882727"/>
            <a:ext cx="6177707" cy="5010150"/>
          </a:xfrm>
          <a:prstGeom prst="rect">
            <a:avLst/>
          </a:prstGeom>
        </p:spPr>
      </p:pic>
      <p:sp>
        <p:nvSpPr>
          <p:cNvPr id="6" name="橢圓 5"/>
          <p:cNvSpPr/>
          <p:nvPr/>
        </p:nvSpPr>
        <p:spPr>
          <a:xfrm>
            <a:off x="3575720" y="4071946"/>
            <a:ext cx="360040" cy="31585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1</a:t>
            </a:r>
            <a:endParaRPr lang="zh-TW" altLang="en-US" dirty="0"/>
          </a:p>
        </p:txBody>
      </p:sp>
      <p:sp>
        <p:nvSpPr>
          <p:cNvPr id="7" name="橢圓 6"/>
          <p:cNvSpPr/>
          <p:nvPr/>
        </p:nvSpPr>
        <p:spPr>
          <a:xfrm>
            <a:off x="6408102" y="1937374"/>
            <a:ext cx="360040" cy="31585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2</a:t>
            </a:r>
            <a:endParaRPr lang="zh-TW" altLang="en-US" dirty="0"/>
          </a:p>
        </p:txBody>
      </p:sp>
      <p:sp>
        <p:nvSpPr>
          <p:cNvPr id="8" name="橢圓 7"/>
          <p:cNvSpPr/>
          <p:nvPr/>
        </p:nvSpPr>
        <p:spPr>
          <a:xfrm>
            <a:off x="5880827" y="2247025"/>
            <a:ext cx="360040" cy="31585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3</a:t>
            </a:r>
            <a:endParaRPr lang="zh-TW" altLang="en-US" dirty="0"/>
          </a:p>
        </p:txBody>
      </p:sp>
    </p:spTree>
    <p:extLst>
      <p:ext uri="{BB962C8B-B14F-4D97-AF65-F5344CB8AC3E}">
        <p14:creationId xmlns:p14="http://schemas.microsoft.com/office/powerpoint/2010/main" val="34256453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r="36764"/>
          <a:stretch/>
        </p:blipFill>
        <p:spPr>
          <a:xfrm>
            <a:off x="3018579" y="1882727"/>
            <a:ext cx="6173766" cy="5010150"/>
          </a:xfrm>
          <a:prstGeom prst="rect">
            <a:avLst/>
          </a:prstGeom>
        </p:spPr>
      </p:pic>
      <p:sp>
        <p:nvSpPr>
          <p:cNvPr id="2" name="標題 1"/>
          <p:cNvSpPr>
            <a:spLocks noGrp="1"/>
          </p:cNvSpPr>
          <p:nvPr>
            <p:ph type="title"/>
          </p:nvPr>
        </p:nvSpPr>
        <p:spPr/>
        <p:txBody>
          <a:bodyPr>
            <a:normAutofit fontScale="90000"/>
          </a:bodyPr>
          <a:lstStyle/>
          <a:p>
            <a:r>
              <a:rPr lang="zh-TW" altLang="zh-TW" baseline="0" dirty="0">
                <a:solidFill>
                  <a:schemeClr val="tx1"/>
                </a:solidFill>
                <a:latin typeface="Arial" panose="020B0604020202020204" pitchFamily="34" charset="0"/>
                <a:ea typeface="微軟正黑體" panose="020B0604030504040204" pitchFamily="34" charset="-120"/>
              </a:rPr>
              <a:t>註解的使用</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編</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刪</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顯示</a:t>
            </a:r>
            <a:r>
              <a:rPr lang="en-US" altLang="zh-TW" baseline="0" dirty="0">
                <a:solidFill>
                  <a:schemeClr val="tx1"/>
                </a:solidFill>
                <a:latin typeface="Arial" panose="020B0604020202020204" pitchFamily="34" charset="0"/>
                <a:ea typeface="微軟正黑體" panose="020B0604030504040204" pitchFamily="34" charset="-120"/>
              </a:rPr>
              <a:t>/</a:t>
            </a:r>
            <a:r>
              <a:rPr lang="zh-TW" altLang="en-US" baseline="0" dirty="0">
                <a:solidFill>
                  <a:schemeClr val="tx1"/>
                </a:solidFill>
                <a:latin typeface="Arial" panose="020B0604020202020204" pitchFamily="34" charset="0"/>
                <a:ea typeface="微軟正黑體" panose="020B0604030504040204" pitchFamily="34" charset="-120"/>
              </a:rPr>
              <a:t>清除</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67</a:t>
            </a:fld>
            <a:endParaRPr lang="zh-TW" altLang="en-US"/>
          </a:p>
        </p:txBody>
      </p:sp>
      <p:pic>
        <p:nvPicPr>
          <p:cNvPr id="10" name="圖片 9"/>
          <p:cNvPicPr>
            <a:picLocks noChangeAspect="1"/>
          </p:cNvPicPr>
          <p:nvPr/>
        </p:nvPicPr>
        <p:blipFill>
          <a:blip r:embed="rId3"/>
          <a:stretch>
            <a:fillRect/>
          </a:stretch>
        </p:blipFill>
        <p:spPr>
          <a:xfrm>
            <a:off x="4871864" y="2170138"/>
            <a:ext cx="1695450" cy="4505325"/>
          </a:xfrm>
          <a:prstGeom prst="rect">
            <a:avLst/>
          </a:prstGeom>
          <a:ln>
            <a:noFill/>
          </a:ln>
          <a:effectLst>
            <a:outerShdw blurRad="292100" dist="139700" dir="2700000" algn="tl" rotWithShape="0">
              <a:srgbClr val="333333">
                <a:alpha val="65000"/>
              </a:srgbClr>
            </a:outerShdw>
          </a:effectLst>
        </p:spPr>
      </p:pic>
      <p:sp>
        <p:nvSpPr>
          <p:cNvPr id="11" name="圓角矩形 10"/>
          <p:cNvSpPr/>
          <p:nvPr/>
        </p:nvSpPr>
        <p:spPr>
          <a:xfrm>
            <a:off x="4871864" y="4784824"/>
            <a:ext cx="1695450" cy="6865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形圖說文字 12"/>
          <p:cNvSpPr/>
          <p:nvPr/>
        </p:nvSpPr>
        <p:spPr>
          <a:xfrm>
            <a:off x="4079776" y="2943497"/>
            <a:ext cx="1584176" cy="1246834"/>
          </a:xfrm>
          <a:prstGeom prst="wedgeEllipse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a:ln w="0"/>
                <a:solidFill>
                  <a:schemeClr val="tx1"/>
                </a:solidFill>
                <a:effectLst>
                  <a:outerShdw blurRad="38100" dist="19050" dir="2700000" algn="tl" rotWithShape="0">
                    <a:schemeClr val="dk1">
                      <a:alpha val="40000"/>
                    </a:schemeClr>
                  </a:outerShdw>
                </a:effectLst>
              </a:rPr>
              <a:t>按一下滑鼠右鍵</a:t>
            </a:r>
          </a:p>
        </p:txBody>
      </p:sp>
    </p:spTree>
    <p:extLst>
      <p:ext uri="{BB962C8B-B14F-4D97-AF65-F5344CB8AC3E}">
        <p14:creationId xmlns:p14="http://schemas.microsoft.com/office/powerpoint/2010/main" val="658908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zh-TW" baseline="0" dirty="0">
                <a:solidFill>
                  <a:schemeClr val="tx1"/>
                </a:solidFill>
                <a:effectLst/>
                <a:latin typeface="Arial" panose="020B0604020202020204" pitchFamily="34" charset="0"/>
                <a:ea typeface="微軟正黑體" panose="020B0604030504040204" pitchFamily="34" charset="-120"/>
              </a:rPr>
              <a:t>管理</a:t>
            </a:r>
            <a:r>
              <a:rPr lang="en-US" altLang="zh-TW" baseline="0" dirty="0">
                <a:solidFill>
                  <a:schemeClr val="tx1"/>
                </a:solidFill>
                <a:effectLst/>
                <a:latin typeface="Arial" panose="020B0604020202020204" pitchFamily="34" charset="0"/>
                <a:ea typeface="微軟正黑體" panose="020B0604030504040204" pitchFamily="34" charset="-120"/>
              </a:rPr>
              <a:t>Excel</a:t>
            </a:r>
            <a:r>
              <a:rPr lang="zh-TW" altLang="zh-TW" baseline="0" dirty="0">
                <a:solidFill>
                  <a:schemeClr val="tx1"/>
                </a:solidFill>
                <a:effectLst/>
                <a:latin typeface="Arial" panose="020B0604020202020204" pitchFamily="34" charset="0"/>
                <a:ea typeface="微軟正黑體" panose="020B0604030504040204" pitchFamily="34" charset="-120"/>
              </a:rPr>
              <a:t>活頁簿與工作表</a:t>
            </a:r>
            <a:endParaRPr lang="zh-TW" altLang="en-US" baseline="0" dirty="0">
              <a:solidFill>
                <a:schemeClr val="tx1"/>
              </a:solidFill>
              <a:latin typeface="Arial" panose="020B0604020202020204" pitchFamily="34" charset="0"/>
              <a:ea typeface="微軟正黑體" panose="020B0604030504040204" pitchFamily="34" charset="-120"/>
            </a:endParaRPr>
          </a:p>
        </p:txBody>
      </p:sp>
      <p:sp>
        <p:nvSpPr>
          <p:cNvPr id="6" name="文字版面配置區 5"/>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68</a:t>
            </a:fld>
            <a:endParaRPr lang="zh-TW" altLang="en-US"/>
          </a:p>
        </p:txBody>
      </p:sp>
    </p:spTree>
    <p:extLst>
      <p:ext uri="{BB962C8B-B14F-4D97-AF65-F5344CB8AC3E}">
        <p14:creationId xmlns:p14="http://schemas.microsoft.com/office/powerpoint/2010/main" val="625338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D2D853C-604A-4F7E-934B-68C2CAB2614B}"/>
              </a:ext>
            </a:extLst>
          </p:cNvPr>
          <p:cNvPicPr>
            <a:picLocks noChangeAspect="1"/>
          </p:cNvPicPr>
          <p:nvPr/>
        </p:nvPicPr>
        <p:blipFill rotWithShape="1">
          <a:blip r:embed="rId3"/>
          <a:srcRect t="-1" r="31897" b="277"/>
          <a:stretch/>
        </p:blipFill>
        <p:spPr>
          <a:xfrm>
            <a:off x="6096000" y="2204713"/>
            <a:ext cx="4424211" cy="3948328"/>
          </a:xfrm>
          <a:prstGeom prst="rect">
            <a:avLst/>
          </a:prstGeom>
        </p:spPr>
      </p:pic>
      <p:sp>
        <p:nvSpPr>
          <p:cNvPr id="33795" name="Rectangle 2"/>
          <p:cNvSpPr>
            <a:spLocks noGrp="1" noChangeArrowheads="1"/>
          </p:cNvSpPr>
          <p:nvPr>
            <p:ph type="title"/>
          </p:nvPr>
        </p:nvSpPr>
        <p:spPr/>
        <p:txBody>
          <a:bodyPr/>
          <a:lstStyle/>
          <a:p>
            <a:pPr eaLnBrk="1" hangingPunct="1"/>
            <a:r>
              <a:rPr lang="zh-TW" altLang="en-US" baseline="0" dirty="0">
                <a:solidFill>
                  <a:schemeClr val="tx1"/>
                </a:solidFill>
                <a:latin typeface="Arial" panose="020B0604020202020204" pitchFamily="34" charset="0"/>
                <a:ea typeface="微軟正黑體" panose="020B0604030504040204" pitchFamily="34" charset="-120"/>
              </a:rPr>
              <a:t>管理活頁簿 </a:t>
            </a:r>
          </a:p>
        </p:txBody>
      </p:sp>
      <p:sp>
        <p:nvSpPr>
          <p:cNvPr id="33796" name="Rectangle 3"/>
          <p:cNvSpPr>
            <a:spLocks noGrp="1" noChangeArrowheads="1"/>
          </p:cNvSpPr>
          <p:nvPr>
            <p:ph idx="1"/>
          </p:nvPr>
        </p:nvSpPr>
        <p:spPr>
          <a:xfrm>
            <a:off x="1775520" y="1989138"/>
            <a:ext cx="4320480" cy="4176712"/>
          </a:xfrm>
        </p:spPr>
        <p:txBody>
          <a:bodyPr>
            <a:normAutofit/>
          </a:bodyPr>
          <a:lstStyle/>
          <a:p>
            <a:pPr eaLnBrk="1" hangingPunct="1">
              <a:lnSpc>
                <a:spcPct val="90000"/>
              </a:lnSpc>
              <a:buFont typeface="Wingdings" pitchFamily="2" charset="2"/>
              <a:buNone/>
            </a:pPr>
            <a:r>
              <a:rPr lang="zh-TW" altLang="en-US" sz="2400" dirty="0">
                <a:latin typeface="Arial" panose="020B0604020202020204" pitchFamily="34" charset="0"/>
                <a:ea typeface="微軟正黑體" panose="020B0604030504040204" pitchFamily="34" charset="-120"/>
              </a:rPr>
              <a:t>什麼是活頁簿？</a:t>
            </a:r>
          </a:p>
          <a:p>
            <a:pPr eaLnBrk="1" hangingPunct="1">
              <a:lnSpc>
                <a:spcPct val="90000"/>
              </a:lnSpc>
              <a:buFont typeface="Wingdings" pitchFamily="2" charset="2"/>
              <a:buNone/>
            </a:pPr>
            <a:r>
              <a:rPr lang="zh-TW" altLang="en-US" sz="2400" dirty="0">
                <a:latin typeface="Arial" panose="020B0604020202020204" pitchFamily="34" charset="0"/>
                <a:ea typeface="微軟正黑體" panose="020B0604030504040204" pitchFamily="34" charset="-120"/>
              </a:rPr>
              <a:t>什麼是工作表？</a:t>
            </a:r>
          </a:p>
          <a:p>
            <a:pPr eaLnBrk="1" hangingPunct="1">
              <a:lnSpc>
                <a:spcPct val="90000"/>
              </a:lnSpc>
              <a:buFont typeface="Wingdings" pitchFamily="2" charset="2"/>
              <a:buNone/>
            </a:pPr>
            <a:r>
              <a:rPr lang="zh-TW" altLang="en-US" sz="2400" dirty="0">
                <a:latin typeface="Arial" panose="020B0604020202020204" pitchFamily="34" charset="0"/>
                <a:ea typeface="微軟正黑體" panose="020B0604030504040204" pitchFamily="34" charset="-120"/>
              </a:rPr>
              <a:t>活頁簿的</a:t>
            </a:r>
          </a:p>
          <a:p>
            <a:pPr lvl="1" indent="-15875">
              <a:buNone/>
            </a:pPr>
            <a:r>
              <a:rPr lang="zh-TW" altLang="en-US" dirty="0">
                <a:latin typeface="Arial" panose="020B0604020202020204" pitchFamily="34" charset="0"/>
                <a:ea typeface="微軟正黑體" panose="020B0604030504040204" pitchFamily="34" charset="-120"/>
              </a:rPr>
              <a:t>新增、儲存、關閉、開啟</a:t>
            </a:r>
          </a:p>
          <a:p>
            <a:pPr eaLnBrk="1" hangingPunct="1">
              <a:lnSpc>
                <a:spcPct val="90000"/>
              </a:lnSpc>
              <a:buFont typeface="Wingdings" pitchFamily="2" charset="2"/>
              <a:buNone/>
            </a:pPr>
            <a:r>
              <a:rPr lang="zh-TW" altLang="en-US" sz="2400" dirty="0">
                <a:latin typeface="Arial" panose="020B0604020202020204" pitchFamily="34" charset="0"/>
                <a:ea typeface="微軟正黑體" panose="020B0604030504040204" pitchFamily="34" charset="-120"/>
              </a:rPr>
              <a:t>工作表的</a:t>
            </a:r>
          </a:p>
          <a:p>
            <a:pPr lvl="1" indent="-15875">
              <a:buNone/>
            </a:pPr>
            <a:r>
              <a:rPr lang="zh-TW" altLang="en-US" dirty="0">
                <a:latin typeface="Arial" panose="020B0604020202020204" pitchFamily="34" charset="0"/>
                <a:ea typeface="微軟正黑體" panose="020B0604030504040204" pitchFamily="34" charset="-120"/>
              </a:rPr>
              <a:t>新增、重新命名、搬移、複製、刪除</a:t>
            </a:r>
          </a:p>
        </p:txBody>
      </p:sp>
      <p:sp>
        <p:nvSpPr>
          <p:cNvPr id="33794"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A5009942-80B4-4D3B-B277-D39E7B5A9400}" type="slidenum">
              <a:rPr kumimoji="0" lang="en-US" altLang="zh-TW"/>
              <a:pPr eaLnBrk="1" hangingPunct="1"/>
              <a:t>69</a:t>
            </a:fld>
            <a:endParaRPr kumimoji="0" lang="en-US" altLang="zh-TW"/>
          </a:p>
        </p:txBody>
      </p:sp>
      <p:sp>
        <p:nvSpPr>
          <p:cNvPr id="30725" name="AutoShape 5"/>
          <p:cNvSpPr>
            <a:spLocks noChangeArrowheads="1"/>
          </p:cNvSpPr>
          <p:nvPr/>
        </p:nvSpPr>
        <p:spPr bwMode="auto">
          <a:xfrm>
            <a:off x="8308105" y="1738150"/>
            <a:ext cx="1079500" cy="358775"/>
          </a:xfrm>
          <a:prstGeom prst="wedgeRectCallout">
            <a:avLst>
              <a:gd name="adj1" fmla="val -38972"/>
              <a:gd name="adj2" fmla="val 114602"/>
            </a:avLst>
          </a:prstGeom>
          <a:solidFill>
            <a:schemeClr val="bg1"/>
          </a:solidFill>
          <a:ln w="9525">
            <a:solidFill>
              <a:schemeClr val="folHlink"/>
            </a:solidFill>
            <a:miter lim="800000"/>
            <a:headEnd/>
            <a:tailEnd/>
          </a:ln>
          <a:effectLst>
            <a:prstShdw prst="shdw17" dist="17961" dir="2700000">
              <a:schemeClr val="folHlink">
                <a:gamma/>
                <a:shade val="60000"/>
                <a:invGamma/>
              </a:schemeClr>
            </a:prstShdw>
          </a:effectLst>
        </p:spPr>
        <p:txBody>
          <a:bodyPr/>
          <a:lstStyle/>
          <a:p>
            <a:pPr algn="ctr">
              <a:defRPr/>
            </a:pPr>
            <a:r>
              <a:rPr lang="zh-TW" altLang="en-US">
                <a:latin typeface="Arial" charset="0"/>
                <a:ea typeface="新細明體" pitchFamily="18" charset="-120"/>
              </a:rPr>
              <a:t>活頁簿</a:t>
            </a:r>
          </a:p>
        </p:txBody>
      </p:sp>
      <p:sp>
        <p:nvSpPr>
          <p:cNvPr id="30726" name="AutoShape 6"/>
          <p:cNvSpPr>
            <a:spLocks noChangeArrowheads="1"/>
          </p:cNvSpPr>
          <p:nvPr/>
        </p:nvSpPr>
        <p:spPr bwMode="auto">
          <a:xfrm>
            <a:off x="5705352" y="6202037"/>
            <a:ext cx="1079500" cy="358775"/>
          </a:xfrm>
          <a:prstGeom prst="wedgeRectCallout">
            <a:avLst>
              <a:gd name="adj1" fmla="val 51878"/>
              <a:gd name="adj2" fmla="val -134652"/>
            </a:avLst>
          </a:prstGeom>
          <a:solidFill>
            <a:schemeClr val="bg1"/>
          </a:solidFill>
          <a:ln w="9525">
            <a:solidFill>
              <a:schemeClr val="folHlink"/>
            </a:solidFill>
            <a:miter lim="800000"/>
            <a:headEnd/>
            <a:tailEnd/>
          </a:ln>
          <a:effectLst>
            <a:prstShdw prst="shdw17" dist="17961" dir="2700000">
              <a:schemeClr val="folHlink">
                <a:gamma/>
                <a:shade val="60000"/>
                <a:invGamma/>
              </a:schemeClr>
            </a:prstShdw>
          </a:effectLst>
        </p:spPr>
        <p:txBody>
          <a:bodyPr/>
          <a:lstStyle/>
          <a:p>
            <a:pPr algn="ctr">
              <a:defRPr/>
            </a:pPr>
            <a:r>
              <a:rPr lang="zh-TW" altLang="en-US" dirty="0">
                <a:latin typeface="Arial" charset="0"/>
                <a:ea typeface="新細明體" pitchFamily="18" charset="-120"/>
              </a:rPr>
              <a:t>工作表</a:t>
            </a:r>
          </a:p>
        </p:txBody>
      </p:sp>
    </p:spTree>
    <p:extLst>
      <p:ext uri="{BB962C8B-B14F-4D97-AF65-F5344CB8AC3E}">
        <p14:creationId xmlns:p14="http://schemas.microsoft.com/office/powerpoint/2010/main" val="27464649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試算表觀念三</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工作表與活頁簿的關係？</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一個</a:t>
            </a:r>
            <a:r>
              <a:rPr lang="en-US" altLang="zh-TW" sz="3200" dirty="0">
                <a:latin typeface="微軟正黑體" panose="020B0604030504040204" pitchFamily="34" charset="-120"/>
                <a:ea typeface="微軟正黑體" panose="020B0604030504040204" pitchFamily="34" charset="-120"/>
              </a:rPr>
              <a:t>Excel</a:t>
            </a:r>
            <a:r>
              <a:rPr lang="zh-TW" altLang="en-US" sz="3200" dirty="0">
                <a:latin typeface="微軟正黑體" panose="020B0604030504040204" pitchFamily="34" charset="-120"/>
                <a:ea typeface="微軟正黑體" panose="020B0604030504040204" pitchFamily="34" charset="-120"/>
              </a:rPr>
              <a:t>檔案至少有幾張工作表？</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一個</a:t>
            </a:r>
            <a:r>
              <a:rPr lang="en-US" altLang="zh-TW" sz="3200" dirty="0">
                <a:latin typeface="微軟正黑體" panose="020B0604030504040204" pitchFamily="34" charset="-120"/>
                <a:ea typeface="微軟正黑體" panose="020B0604030504040204" pitchFamily="34" charset="-120"/>
              </a:rPr>
              <a:t>Excel</a:t>
            </a:r>
            <a:r>
              <a:rPr lang="zh-TW" altLang="en-US" sz="3200" dirty="0">
                <a:latin typeface="微軟正黑體" panose="020B0604030504040204" pitchFamily="34" charset="-120"/>
                <a:ea typeface="微軟正黑體" panose="020B0604030504040204" pitchFamily="34" charset="-120"/>
              </a:rPr>
              <a:t>檔案最多可以有幾張工作表？</a:t>
            </a:r>
          </a:p>
        </p:txBody>
      </p:sp>
      <p:sp>
        <p:nvSpPr>
          <p:cNvPr id="6" name="投影片編號版面配置區 5">
            <a:extLst>
              <a:ext uri="{FF2B5EF4-FFF2-40B4-BE49-F238E27FC236}">
                <a16:creationId xmlns:a16="http://schemas.microsoft.com/office/drawing/2014/main" id="{F57CCA08-62A5-4888-A82D-3B1C0963D591}"/>
              </a:ext>
            </a:extLst>
          </p:cNvPr>
          <p:cNvSpPr>
            <a:spLocks noGrp="1"/>
          </p:cNvSpPr>
          <p:nvPr>
            <p:ph type="sldNum" sz="quarter" idx="11"/>
          </p:nvPr>
        </p:nvSpPr>
        <p:spPr/>
        <p:txBody>
          <a:bodyPr/>
          <a:lstStyle/>
          <a:p>
            <a:fld id="{87CAF551-3FC8-4EFA-ACE3-4527B0F4D963}" type="slidenum">
              <a:rPr lang="zh-TW" altLang="en-US" smtClean="0"/>
              <a:pPr/>
              <a:t>7</a:t>
            </a:fld>
            <a:endParaRPr lang="zh-TW" altLang="en-US"/>
          </a:p>
        </p:txBody>
      </p:sp>
    </p:spTree>
    <p:extLst>
      <p:ext uri="{BB962C8B-B14F-4D97-AF65-F5344CB8AC3E}">
        <p14:creationId xmlns:p14="http://schemas.microsoft.com/office/powerpoint/2010/main" val="1941673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zh-TW" altLang="en-US" baseline="0">
                <a:solidFill>
                  <a:schemeClr val="tx1"/>
                </a:solidFill>
                <a:latin typeface="Arial" panose="020B0604020202020204" pitchFamily="34" charset="0"/>
                <a:ea typeface="微軟正黑體" panose="020B0604030504040204" pitchFamily="34" charset="-120"/>
              </a:rPr>
              <a:t>工作群組 </a:t>
            </a:r>
          </a:p>
        </p:txBody>
      </p:sp>
      <p:sp>
        <p:nvSpPr>
          <p:cNvPr id="34820" name="Rectangle 3"/>
          <p:cNvSpPr>
            <a:spLocks noGrp="1" noChangeArrowheads="1"/>
          </p:cNvSpPr>
          <p:nvPr>
            <p:ph idx="1"/>
          </p:nvPr>
        </p:nvSpPr>
        <p:spPr/>
        <p:txBody>
          <a:bodyPr>
            <a:normAutofit/>
          </a:bodyPr>
          <a:lstStyle/>
          <a:p>
            <a:pPr eaLnBrk="1" hangingPunct="1">
              <a:buFont typeface="Wingdings" pitchFamily="2" charset="2"/>
              <a:buNone/>
            </a:pPr>
            <a:r>
              <a:rPr lang="zh-TW" altLang="en-US" sz="2800" baseline="0" dirty="0">
                <a:solidFill>
                  <a:schemeClr val="tx1"/>
                </a:solidFill>
                <a:latin typeface="Arial" panose="020B0604020202020204" pitchFamily="34" charset="0"/>
                <a:ea typeface="微軟正黑體" panose="020B0604030504040204" pitchFamily="34" charset="-120"/>
              </a:rPr>
              <a:t>工作群組的建立與應用 </a:t>
            </a:r>
          </a:p>
          <a:p>
            <a:pPr eaLnBrk="1" hangingPunct="1">
              <a:lnSpc>
                <a:spcPct val="150000"/>
              </a:lnSpc>
            </a:pPr>
            <a:r>
              <a:rPr lang="zh-TW" altLang="en-US" baseline="0" dirty="0">
                <a:solidFill>
                  <a:schemeClr val="tx1"/>
                </a:solidFill>
                <a:latin typeface="Arial" panose="020B0604020202020204" pitchFamily="34" charset="0"/>
                <a:ea typeface="微軟正黑體" panose="020B0604030504040204" pitchFamily="34" charset="-120"/>
              </a:rPr>
              <a:t>建立與取消工作群組</a:t>
            </a:r>
          </a:p>
          <a:p>
            <a:pPr lvl="1" eaLnBrk="1" hangingPunct="1">
              <a:lnSpc>
                <a:spcPct val="150000"/>
              </a:lnSpc>
            </a:pPr>
            <a:r>
              <a:rPr lang="zh-TW" altLang="en-US" dirty="0">
                <a:latin typeface="Arial" panose="020B0604020202020204" pitchFamily="34" charset="0"/>
                <a:ea typeface="微軟正黑體" panose="020B0604030504040204" pitchFamily="34" charset="-120"/>
              </a:rPr>
              <a:t>所有工作表與部份工作表</a:t>
            </a:r>
          </a:p>
          <a:p>
            <a:pPr lvl="1" eaLnBrk="1" hangingPunct="1">
              <a:lnSpc>
                <a:spcPct val="150000"/>
              </a:lnSpc>
            </a:pPr>
            <a:r>
              <a:rPr lang="zh-TW" altLang="en-US" dirty="0">
                <a:latin typeface="Arial" panose="020B0604020202020204" pitchFamily="34" charset="0"/>
                <a:ea typeface="微軟正黑體" panose="020B0604030504040204" pitchFamily="34" charset="-120"/>
              </a:rPr>
              <a:t>選取相鄰與不相鄰的工作表</a:t>
            </a:r>
          </a:p>
          <a:p>
            <a:pPr lvl="1" eaLnBrk="1" hangingPunct="1">
              <a:lnSpc>
                <a:spcPct val="150000"/>
              </a:lnSpc>
            </a:pPr>
            <a:r>
              <a:rPr lang="zh-TW" altLang="en-US" dirty="0">
                <a:latin typeface="Arial" panose="020B0604020202020204" pitchFamily="34" charset="0"/>
                <a:ea typeface="微軟正黑體" panose="020B0604030504040204" pitchFamily="34" charset="-120"/>
              </a:rPr>
              <a:t>取消工作群組</a:t>
            </a:r>
          </a:p>
          <a:p>
            <a:pPr eaLnBrk="1" hangingPunct="1">
              <a:lnSpc>
                <a:spcPct val="150000"/>
              </a:lnSpc>
            </a:pPr>
            <a:r>
              <a:rPr lang="zh-TW" altLang="en-US" baseline="0" dirty="0">
                <a:solidFill>
                  <a:schemeClr val="tx1"/>
                </a:solidFill>
                <a:latin typeface="Arial" panose="020B0604020202020204" pitchFamily="34" charset="0"/>
                <a:ea typeface="微軟正黑體" panose="020B0604030504040204" pitchFamily="34" charset="-120"/>
              </a:rPr>
              <a:t>工作群組的應用</a:t>
            </a:r>
          </a:p>
          <a:p>
            <a:pPr lvl="1" eaLnBrk="1" hangingPunct="1">
              <a:lnSpc>
                <a:spcPct val="150000"/>
              </a:lnSpc>
            </a:pPr>
            <a:r>
              <a:rPr lang="zh-TW" altLang="en-US" dirty="0">
                <a:latin typeface="Arial" panose="020B0604020202020204" pitchFamily="34" charset="0"/>
                <a:ea typeface="微軟正黑體" panose="020B0604030504040204" pitchFamily="34" charset="-120"/>
              </a:rPr>
              <a:t>編修工作群組的資料內容</a:t>
            </a:r>
          </a:p>
          <a:p>
            <a:pPr lvl="1" eaLnBrk="1" hangingPunct="1">
              <a:lnSpc>
                <a:spcPct val="150000"/>
              </a:lnSpc>
            </a:pPr>
            <a:r>
              <a:rPr lang="zh-TW" altLang="en-US" dirty="0">
                <a:latin typeface="Arial" panose="020B0604020202020204" pitchFamily="34" charset="0"/>
                <a:ea typeface="微軟正黑體" panose="020B0604030504040204" pitchFamily="34" charset="-120"/>
              </a:rPr>
              <a:t>進行多張工作表的新增、複製、搬移、刪除 、列印</a:t>
            </a:r>
          </a:p>
        </p:txBody>
      </p:sp>
      <p:sp>
        <p:nvSpPr>
          <p:cNvPr id="3481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983157C4-24DA-467D-8993-E059C49FAAD9}" type="slidenum">
              <a:rPr kumimoji="0" lang="en-US" altLang="zh-TW" smtClean="0"/>
              <a:pPr eaLnBrk="1" hangingPunct="1"/>
              <a:t>70</a:t>
            </a:fld>
            <a:endParaRPr kumimoji="0" lang="en-US" altLang="zh-TW"/>
          </a:p>
        </p:txBody>
      </p:sp>
      <p:pic>
        <p:nvPicPr>
          <p:cNvPr id="5"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pic>
        <p:nvPicPr>
          <p:cNvPr id="4099" name="Picture 3">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400257" y="188640"/>
            <a:ext cx="923925" cy="952500"/>
          </a:xfrm>
          <a:prstGeom prst="rect">
            <a:avLst/>
          </a:prstGeom>
          <a:noFill/>
          <a:ln w="9525">
            <a:noFill/>
            <a:miter lim="800000"/>
            <a:headEnd/>
            <a:tailEnd/>
          </a:ln>
        </p:spPr>
      </p:pic>
    </p:spTree>
    <p:extLst>
      <p:ext uri="{BB962C8B-B14F-4D97-AF65-F5344CB8AC3E}">
        <p14:creationId xmlns:p14="http://schemas.microsoft.com/office/powerpoint/2010/main" val="3969773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zh-TW" altLang="en-US" baseline="0">
                <a:solidFill>
                  <a:schemeClr val="tx1"/>
                </a:solidFill>
                <a:latin typeface="Arial" panose="020B0604020202020204" pitchFamily="34" charset="0"/>
                <a:ea typeface="微軟正黑體" panose="020B0604030504040204" pitchFamily="34" charset="-120"/>
              </a:rPr>
              <a:t>保護工作表與保護活頁簿</a:t>
            </a:r>
          </a:p>
        </p:txBody>
      </p:sp>
      <p:sp>
        <p:nvSpPr>
          <p:cNvPr id="35844" name="Rectangle 3"/>
          <p:cNvSpPr>
            <a:spLocks noGrp="1" noChangeArrowheads="1"/>
          </p:cNvSpPr>
          <p:nvPr>
            <p:ph idx="1"/>
          </p:nvPr>
        </p:nvSpPr>
        <p:spPr/>
        <p:txBody>
          <a:bodyPr/>
          <a:lstStyle/>
          <a:p>
            <a:pPr eaLnBrk="1" hangingPunct="1">
              <a:buFont typeface="Wingdings" pitchFamily="2" charset="2"/>
              <a:buNone/>
            </a:pPr>
            <a:r>
              <a:rPr lang="zh-TW" altLang="en-US" baseline="0" dirty="0">
                <a:solidFill>
                  <a:schemeClr val="tx1"/>
                </a:solidFill>
                <a:latin typeface="Arial" panose="020B0604020202020204" pitchFamily="34" charset="0"/>
                <a:ea typeface="微軟正黑體" panose="020B0604030504040204" pitchFamily="34" charset="-120"/>
              </a:rPr>
              <a:t>保護工作表</a:t>
            </a:r>
          </a:p>
          <a:p>
            <a:pPr lvl="1" eaLnBrk="1" hangingPunct="1"/>
            <a:r>
              <a:rPr lang="zh-TW" altLang="en-US" baseline="0" dirty="0">
                <a:solidFill>
                  <a:schemeClr val="tx1"/>
                </a:solidFill>
                <a:latin typeface="Arial" panose="020B0604020202020204" pitchFamily="34" charset="0"/>
                <a:ea typeface="微軟正黑體" panose="020B0604030504040204" pitchFamily="34" charset="-120"/>
              </a:rPr>
              <a:t>整張工作表</a:t>
            </a:r>
          </a:p>
          <a:p>
            <a:pPr lvl="1" eaLnBrk="1" hangingPunct="1"/>
            <a:r>
              <a:rPr lang="zh-TW" altLang="en-US" baseline="0" dirty="0">
                <a:solidFill>
                  <a:schemeClr val="tx1"/>
                </a:solidFill>
                <a:latin typeface="Arial" panose="020B0604020202020204" pitchFamily="34" charset="0"/>
                <a:ea typeface="微軟正黑體" panose="020B0604030504040204" pitchFamily="34" charset="-120"/>
              </a:rPr>
              <a:t>部份工作表</a:t>
            </a:r>
          </a:p>
          <a:p>
            <a:pPr lvl="1" eaLnBrk="1" hangingPunct="1"/>
            <a:r>
              <a:rPr lang="zh-TW" altLang="en-US" baseline="0" dirty="0">
                <a:solidFill>
                  <a:schemeClr val="tx1"/>
                </a:solidFill>
                <a:latin typeface="Arial" panose="020B0604020202020204" pitchFamily="34" charset="0"/>
                <a:ea typeface="微軟正黑體" panose="020B0604030504040204" pitchFamily="34" charset="-120"/>
              </a:rPr>
              <a:t>隱藏公式與函數</a:t>
            </a:r>
          </a:p>
          <a:p>
            <a:pPr eaLnBrk="1" hangingPunct="1">
              <a:buFont typeface="Wingdings" pitchFamily="2" charset="2"/>
              <a:buNone/>
            </a:pPr>
            <a:r>
              <a:rPr lang="zh-TW" altLang="en-US" baseline="0" dirty="0">
                <a:solidFill>
                  <a:schemeClr val="tx1"/>
                </a:solidFill>
                <a:latin typeface="Arial" panose="020B0604020202020204" pitchFamily="34" charset="0"/>
                <a:ea typeface="微軟正黑體" panose="020B0604030504040204" pitchFamily="34" charset="-120"/>
              </a:rPr>
              <a:t>保護活頁簿</a:t>
            </a:r>
          </a:p>
          <a:p>
            <a:pPr lvl="1" eaLnBrk="1" hangingPunct="1"/>
            <a:r>
              <a:rPr lang="zh-TW" altLang="en-US" baseline="0" dirty="0">
                <a:solidFill>
                  <a:schemeClr val="tx1"/>
                </a:solidFill>
                <a:latin typeface="Arial" panose="020B0604020202020204" pitchFamily="34" charset="0"/>
                <a:ea typeface="微軟正黑體" panose="020B0604030504040204" pitchFamily="34" charset="-120"/>
              </a:rPr>
              <a:t>結構</a:t>
            </a:r>
          </a:p>
          <a:p>
            <a:pPr lvl="1" eaLnBrk="1" hangingPunct="1"/>
            <a:r>
              <a:rPr lang="zh-TW" altLang="en-US" strike="sngStrike" baseline="0" dirty="0">
                <a:solidFill>
                  <a:schemeClr val="tx1"/>
                </a:solidFill>
                <a:latin typeface="Arial" panose="020B0604020202020204" pitchFamily="34" charset="0"/>
                <a:ea typeface="微軟正黑體" panose="020B0604030504040204" pitchFamily="34" charset="-120"/>
              </a:rPr>
              <a:t>視窗</a:t>
            </a:r>
          </a:p>
        </p:txBody>
      </p:sp>
      <p:sp>
        <p:nvSpPr>
          <p:cNvPr id="35842"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charset="-120"/>
              </a:defRPr>
            </a:lvl1pPr>
            <a:lvl2pPr marL="742950" indent="-285750" eaLnBrk="0" hangingPunct="0">
              <a:defRPr kumimoji="1">
                <a:solidFill>
                  <a:schemeClr val="tx1"/>
                </a:solidFill>
                <a:latin typeface="Tahoma" pitchFamily="34" charset="0"/>
                <a:ea typeface="新細明體" charset="-120"/>
              </a:defRPr>
            </a:lvl2pPr>
            <a:lvl3pPr marL="1143000" indent="-228600" eaLnBrk="0" hangingPunct="0">
              <a:defRPr kumimoji="1">
                <a:solidFill>
                  <a:schemeClr val="tx1"/>
                </a:solidFill>
                <a:latin typeface="Tahoma" pitchFamily="34" charset="0"/>
                <a:ea typeface="新細明體" charset="-120"/>
              </a:defRPr>
            </a:lvl3pPr>
            <a:lvl4pPr marL="1600200" indent="-228600" eaLnBrk="0" hangingPunct="0">
              <a:defRPr kumimoji="1">
                <a:solidFill>
                  <a:schemeClr val="tx1"/>
                </a:solidFill>
                <a:latin typeface="Tahoma" pitchFamily="34" charset="0"/>
                <a:ea typeface="新細明體" charset="-120"/>
              </a:defRPr>
            </a:lvl4pPr>
            <a:lvl5pPr marL="2057400" indent="-228600" eaLnBrk="0" hangingPunct="0">
              <a:defRPr kumimoji="1">
                <a:solidFill>
                  <a:schemeClr val="tx1"/>
                </a:solidFill>
                <a:latin typeface="Tahoma" pitchFamily="34" charset="0"/>
                <a:ea typeface="新細明體"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charset="-120"/>
              </a:defRPr>
            </a:lvl9pPr>
          </a:lstStyle>
          <a:p>
            <a:pPr eaLnBrk="1" hangingPunct="1"/>
            <a:fld id="{FAB5A3C8-A545-4669-BAC2-A3FD81D015F7}" type="slidenum">
              <a:rPr kumimoji="0" lang="en-US" altLang="zh-TW"/>
              <a:pPr eaLnBrk="1" hangingPunct="1"/>
              <a:t>71</a:t>
            </a:fld>
            <a:endParaRPr kumimoji="0" lang="en-US" altLang="zh-TW"/>
          </a:p>
        </p:txBody>
      </p:sp>
      <p:pic>
        <p:nvPicPr>
          <p:cNvPr id="8"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52384" y="188640"/>
            <a:ext cx="952500" cy="952500"/>
          </a:xfrm>
          <a:prstGeom prst="rect">
            <a:avLst/>
          </a:prstGeom>
          <a:noFill/>
          <a:ln w="9525">
            <a:noFill/>
            <a:miter lim="800000"/>
            <a:headEnd/>
            <a:tailEnd/>
          </a:ln>
        </p:spPr>
      </p:pic>
      <p:pic>
        <p:nvPicPr>
          <p:cNvPr id="3" name="圖片 2">
            <a:extLst>
              <a:ext uri="{FF2B5EF4-FFF2-40B4-BE49-F238E27FC236}">
                <a16:creationId xmlns:a16="http://schemas.microsoft.com/office/drawing/2014/main" id="{BACCFE60-53B3-487D-8FA1-6CCE3C18D8B4}"/>
              </a:ext>
            </a:extLst>
          </p:cNvPr>
          <p:cNvPicPr>
            <a:picLocks noChangeAspect="1"/>
          </p:cNvPicPr>
          <p:nvPr/>
        </p:nvPicPr>
        <p:blipFill>
          <a:blip r:embed="rId4"/>
          <a:stretch>
            <a:fillRect/>
          </a:stretch>
        </p:blipFill>
        <p:spPr>
          <a:xfrm>
            <a:off x="5222065" y="1350690"/>
            <a:ext cx="5801535" cy="1219370"/>
          </a:xfrm>
          <a:prstGeom prst="rect">
            <a:avLst/>
          </a:prstGeom>
        </p:spPr>
      </p:pic>
      <p:pic>
        <p:nvPicPr>
          <p:cNvPr id="5" name="圖片 4">
            <a:extLst>
              <a:ext uri="{FF2B5EF4-FFF2-40B4-BE49-F238E27FC236}">
                <a16:creationId xmlns:a16="http://schemas.microsoft.com/office/drawing/2014/main" id="{EEA67E7A-FB66-4783-A8EE-58966185E8F4}"/>
              </a:ext>
            </a:extLst>
          </p:cNvPr>
          <p:cNvPicPr>
            <a:picLocks noChangeAspect="1"/>
          </p:cNvPicPr>
          <p:nvPr/>
        </p:nvPicPr>
        <p:blipFill>
          <a:blip r:embed="rId5"/>
          <a:stretch>
            <a:fillRect/>
          </a:stretch>
        </p:blipFill>
        <p:spPr>
          <a:xfrm>
            <a:off x="6200930" y="3217399"/>
            <a:ext cx="2152950" cy="3229426"/>
          </a:xfrm>
          <a:prstGeom prst="rect">
            <a:avLst/>
          </a:prstGeom>
        </p:spPr>
      </p:pic>
      <p:pic>
        <p:nvPicPr>
          <p:cNvPr id="7" name="圖片 6">
            <a:extLst>
              <a:ext uri="{FF2B5EF4-FFF2-40B4-BE49-F238E27FC236}">
                <a16:creationId xmlns:a16="http://schemas.microsoft.com/office/drawing/2014/main" id="{4BDE2EEF-4803-44D1-80FE-92267BD91485}"/>
              </a:ext>
            </a:extLst>
          </p:cNvPr>
          <p:cNvPicPr>
            <a:picLocks noChangeAspect="1"/>
          </p:cNvPicPr>
          <p:nvPr/>
        </p:nvPicPr>
        <p:blipFill>
          <a:blip r:embed="rId6"/>
          <a:stretch>
            <a:fillRect/>
          </a:stretch>
        </p:blipFill>
        <p:spPr>
          <a:xfrm>
            <a:off x="8610600" y="3217399"/>
            <a:ext cx="2019582" cy="1952898"/>
          </a:xfrm>
          <a:prstGeom prst="rect">
            <a:avLst/>
          </a:prstGeom>
        </p:spPr>
      </p:pic>
      <p:sp>
        <p:nvSpPr>
          <p:cNvPr id="9" name="矩形 8">
            <a:extLst>
              <a:ext uri="{FF2B5EF4-FFF2-40B4-BE49-F238E27FC236}">
                <a16:creationId xmlns:a16="http://schemas.microsoft.com/office/drawing/2014/main" id="{A5E6946D-EE8C-4108-B298-6503464821FC}"/>
              </a:ext>
            </a:extLst>
          </p:cNvPr>
          <p:cNvSpPr/>
          <p:nvPr/>
        </p:nvSpPr>
        <p:spPr>
          <a:xfrm>
            <a:off x="5222065" y="1350690"/>
            <a:ext cx="524783" cy="322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2023003-A826-4D6B-860F-7768579082E1}"/>
              </a:ext>
            </a:extLst>
          </p:cNvPr>
          <p:cNvSpPr/>
          <p:nvPr/>
        </p:nvSpPr>
        <p:spPr>
          <a:xfrm>
            <a:off x="8873355" y="1679334"/>
            <a:ext cx="475491" cy="677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D2169464-8BA2-469C-8FE6-69A913B20357}"/>
              </a:ext>
            </a:extLst>
          </p:cNvPr>
          <p:cNvSpPr/>
          <p:nvPr/>
        </p:nvSpPr>
        <p:spPr>
          <a:xfrm>
            <a:off x="9355703" y="1679334"/>
            <a:ext cx="633361" cy="6865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33403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4E8ED0-D209-4953-A4BA-FE1B90761301}"/>
              </a:ext>
            </a:extLst>
          </p:cNvPr>
          <p:cNvSpPr>
            <a:spLocks noGrp="1"/>
          </p:cNvSpPr>
          <p:nvPr>
            <p:ph type="title"/>
          </p:nvPr>
        </p:nvSpPr>
        <p:spPr>
          <a:xfrm>
            <a:off x="831851" y="1709739"/>
            <a:ext cx="10515600" cy="2852737"/>
          </a:xfrm>
        </p:spPr>
        <p:txBody>
          <a:bodyPr/>
          <a:lstStyle/>
          <a:p>
            <a:pPr algn="ctr"/>
            <a:r>
              <a:rPr lang="zh-TW" altLang="en-US" dirty="0"/>
              <a:t>建立統計圖表</a:t>
            </a:r>
          </a:p>
        </p:txBody>
      </p:sp>
      <p:sp>
        <p:nvSpPr>
          <p:cNvPr id="5" name="文字版面配置區 4">
            <a:extLst>
              <a:ext uri="{FF2B5EF4-FFF2-40B4-BE49-F238E27FC236}">
                <a16:creationId xmlns:a16="http://schemas.microsoft.com/office/drawing/2014/main" id="{B5807D92-B6A0-45E9-9C15-475571224C61}"/>
              </a:ext>
            </a:extLst>
          </p:cNvPr>
          <p:cNvSpPr>
            <a:spLocks noGrp="1"/>
          </p:cNvSpPr>
          <p:nvPr>
            <p:ph type="body" idx="1"/>
          </p:nvPr>
        </p:nvSpPr>
        <p:spPr>
          <a:xfrm>
            <a:off x="831851" y="5761973"/>
            <a:ext cx="10515600" cy="327678"/>
          </a:xfrm>
        </p:spPr>
        <p:txBody>
          <a:bodyPr/>
          <a:lstStyle/>
          <a:p>
            <a:pPr algn="ctr"/>
            <a:r>
              <a:rPr lang="en-US" altLang="zh-TW" sz="1200" dirty="0">
                <a:hlinkClick r:id="rId2"/>
              </a:rPr>
              <a:t>https://www.businesstoday.com.tw/article/category/80407/post/201903260012/</a:t>
            </a:r>
            <a:r>
              <a:rPr lang="en-US" altLang="zh-TW" sz="1200" dirty="0"/>
              <a:t> </a:t>
            </a:r>
            <a:endParaRPr lang="zh-TW" altLang="en-US" sz="1200" dirty="0"/>
          </a:p>
        </p:txBody>
      </p:sp>
    </p:spTree>
    <p:extLst>
      <p:ext uri="{BB962C8B-B14F-4D97-AF65-F5344CB8AC3E}">
        <p14:creationId xmlns:p14="http://schemas.microsoft.com/office/powerpoint/2010/main" val="3456693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ãExcel chartãçåçæå°çµæ">
            <a:extLst>
              <a:ext uri="{FF2B5EF4-FFF2-40B4-BE49-F238E27FC236}">
                <a16:creationId xmlns:a16="http://schemas.microsoft.com/office/drawing/2014/main" id="{82666851-5DB2-443F-BBF1-D7FBACE26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58846">
            <a:off x="4714427" y="3041682"/>
            <a:ext cx="5924396" cy="379325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170" name="Rectangle 2">
            <a:extLst>
              <a:ext uri="{FF2B5EF4-FFF2-40B4-BE49-F238E27FC236}">
                <a16:creationId xmlns:a16="http://schemas.microsoft.com/office/drawing/2014/main" id="{BC0F3A27-98FA-4B27-A43A-7BD483159A19}"/>
              </a:ext>
            </a:extLst>
          </p:cNvPr>
          <p:cNvSpPr>
            <a:spLocks noGrp="1" noChangeArrowheads="1"/>
          </p:cNvSpPr>
          <p:nvPr>
            <p:ph type="title"/>
          </p:nvPr>
        </p:nvSpPr>
        <p:spPr/>
        <p:txBody>
          <a:bodyPr/>
          <a:lstStyle/>
          <a:p>
            <a:r>
              <a:rPr lang="en-US" altLang="zh-TW"/>
              <a:t>Excel</a:t>
            </a:r>
            <a:r>
              <a:rPr lang="zh-TW" altLang="en-US"/>
              <a:t>統計圖表</a:t>
            </a:r>
            <a:endParaRPr lang="zh-TW" altLang="en-US" dirty="0"/>
          </a:p>
        </p:txBody>
      </p:sp>
      <p:sp>
        <p:nvSpPr>
          <p:cNvPr id="7171" name="Rectangle 3">
            <a:extLst>
              <a:ext uri="{FF2B5EF4-FFF2-40B4-BE49-F238E27FC236}">
                <a16:creationId xmlns:a16="http://schemas.microsoft.com/office/drawing/2014/main" id="{DF5CAF43-04A2-486F-B697-5E76A062893B}"/>
              </a:ext>
            </a:extLst>
          </p:cNvPr>
          <p:cNvSpPr>
            <a:spLocks noGrp="1" noChangeArrowheads="1"/>
          </p:cNvSpPr>
          <p:nvPr>
            <p:ph idx="1"/>
          </p:nvPr>
        </p:nvSpPr>
        <p:spPr/>
        <p:txBody>
          <a:bodyPr/>
          <a:lstStyle/>
          <a:p>
            <a:pPr marL="0" indent="0">
              <a:buNone/>
            </a:pPr>
            <a:r>
              <a:rPr lang="zh-TW" altLang="en-US" dirty="0"/>
              <a:t>圖表具有較佳的視覺效果，可方便使用者檢視資料間的關聯、差異、圖樣和趨勢。</a:t>
            </a:r>
            <a:endParaRPr lang="en-US" altLang="zh-TW" dirty="0"/>
          </a:p>
          <a:p>
            <a:pPr marL="0" indent="0">
              <a:buNone/>
            </a:pPr>
            <a:r>
              <a:rPr lang="zh-TW" altLang="en-US" dirty="0"/>
              <a:t>例如：</a:t>
            </a:r>
            <a:endParaRPr lang="en-US" altLang="zh-TW" dirty="0"/>
          </a:p>
          <a:p>
            <a:pPr marL="457200" lvl="1" indent="0">
              <a:buNone/>
            </a:pPr>
            <a:r>
              <a:rPr lang="zh-TW" altLang="en-US" dirty="0"/>
              <a:t>您不必分析多個工作表編號中的欄位，就可以一眼看出每季銷售額的升降，或對實際銷售額與銷售計畫進行比較。</a:t>
            </a:r>
          </a:p>
        </p:txBody>
      </p:sp>
      <p:sp>
        <p:nvSpPr>
          <p:cNvPr id="4" name="投影片編號版面配置區 3">
            <a:extLst>
              <a:ext uri="{FF2B5EF4-FFF2-40B4-BE49-F238E27FC236}">
                <a16:creationId xmlns:a16="http://schemas.microsoft.com/office/drawing/2014/main" id="{8711FFD1-0297-4C8C-A6AB-2EEC5D9E44D6}"/>
              </a:ext>
            </a:extLst>
          </p:cNvPr>
          <p:cNvSpPr>
            <a:spLocks noGrp="1"/>
          </p:cNvSpPr>
          <p:nvPr>
            <p:ph type="sldNum" sz="quarter" idx="11"/>
          </p:nvPr>
        </p:nvSpPr>
        <p:spPr/>
        <p:txBody>
          <a:bodyPr/>
          <a:lstStyle/>
          <a:p>
            <a:fld id="{FE9371A9-040B-4BE3-96E0-B9A7EEF05EB6}" type="slidenum">
              <a:rPr lang="zh-TW" altLang="en-US" smtClean="0"/>
              <a:pPr/>
              <a:t>73</a:t>
            </a:fld>
            <a:endParaRPr lang="zh-TW" altLang="en-US"/>
          </a:p>
        </p:txBody>
      </p:sp>
    </p:spTree>
    <p:extLst>
      <p:ext uri="{BB962C8B-B14F-4D97-AF65-F5344CB8AC3E}">
        <p14:creationId xmlns:p14="http://schemas.microsoft.com/office/powerpoint/2010/main" val="2965174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A1CE2-1873-4D74-9D82-C291773F4414}"/>
              </a:ext>
            </a:extLst>
          </p:cNvPr>
          <p:cNvSpPr>
            <a:spLocks noGrp="1"/>
          </p:cNvSpPr>
          <p:nvPr>
            <p:ph type="title"/>
          </p:nvPr>
        </p:nvSpPr>
        <p:spPr/>
        <p:txBody>
          <a:bodyPr/>
          <a:lstStyle/>
          <a:p>
            <a:r>
              <a:rPr lang="zh-TW" altLang="en-US" dirty="0"/>
              <a:t>認識圖表項目</a:t>
            </a:r>
          </a:p>
        </p:txBody>
      </p:sp>
      <p:sp>
        <p:nvSpPr>
          <p:cNvPr id="3" name="內容版面配置區 2">
            <a:extLst>
              <a:ext uri="{FF2B5EF4-FFF2-40B4-BE49-F238E27FC236}">
                <a16:creationId xmlns:a16="http://schemas.microsoft.com/office/drawing/2014/main" id="{CDFA09D2-6F8E-4805-8854-3B94F300B1F7}"/>
              </a:ext>
            </a:extLst>
          </p:cNvPr>
          <p:cNvSpPr>
            <a:spLocks noGrp="1"/>
          </p:cNvSpPr>
          <p:nvPr>
            <p:ph idx="1"/>
          </p:nvPr>
        </p:nvSpPr>
        <p:spPr>
          <a:xfrm>
            <a:off x="4840014" y="1825625"/>
            <a:ext cx="6513785" cy="4351338"/>
          </a:xfrm>
        </p:spPr>
        <p:txBody>
          <a:bodyPr>
            <a:normAutofit/>
          </a:bodyPr>
          <a:lstStyle/>
          <a:p>
            <a:pPr marL="457200" indent="-457200">
              <a:buFont typeface="+mj-lt"/>
              <a:buAutoNum type="arabicPeriod"/>
            </a:pPr>
            <a:r>
              <a:rPr lang="zh-TW" altLang="en-US" sz="2400" dirty="0"/>
              <a:t>圖表的圖表區域。</a:t>
            </a:r>
          </a:p>
          <a:p>
            <a:pPr marL="457200" indent="-457200">
              <a:buFont typeface="+mj-lt"/>
              <a:buAutoNum type="arabicPeriod"/>
            </a:pPr>
            <a:r>
              <a:rPr lang="zh-TW" altLang="en-US" sz="2400" dirty="0"/>
              <a:t>圖表的繪圖區。</a:t>
            </a:r>
          </a:p>
          <a:p>
            <a:pPr marL="457200" indent="-457200">
              <a:buFont typeface="+mj-lt"/>
              <a:buAutoNum type="arabicPeriod"/>
            </a:pPr>
            <a:r>
              <a:rPr lang="zh-TW" altLang="en-US" sz="2400" dirty="0"/>
              <a:t>圖表中所繪製之資料數列的資料點。</a:t>
            </a:r>
          </a:p>
          <a:p>
            <a:pPr marL="457200" indent="-457200">
              <a:buFont typeface="+mj-lt"/>
              <a:buAutoNum type="arabicPeriod"/>
            </a:pPr>
            <a:r>
              <a:rPr lang="zh-TW" altLang="en-US" sz="2400" dirty="0"/>
              <a:t>圖表中繪製資料時所沿著的水平 </a:t>
            </a:r>
            <a:r>
              <a:rPr lang="en-US" altLang="zh-TW" sz="2400" dirty="0"/>
              <a:t>(</a:t>
            </a:r>
            <a:r>
              <a:rPr lang="zh-TW" altLang="en-US" sz="2400" dirty="0"/>
              <a:t>類別</a:t>
            </a:r>
            <a:r>
              <a:rPr lang="en-US" altLang="zh-TW" sz="2400" dirty="0"/>
              <a:t>) </a:t>
            </a:r>
            <a:r>
              <a:rPr lang="zh-TW" altLang="en-US" sz="2400" dirty="0"/>
              <a:t>和垂直 </a:t>
            </a:r>
            <a:r>
              <a:rPr lang="en-US" altLang="zh-TW" sz="2400" dirty="0"/>
              <a:t>(</a:t>
            </a:r>
            <a:r>
              <a:rPr lang="zh-TW" altLang="en-US" sz="2400" dirty="0"/>
              <a:t>值</a:t>
            </a:r>
            <a:r>
              <a:rPr lang="en-US" altLang="zh-TW" sz="2400" dirty="0"/>
              <a:t>) </a:t>
            </a:r>
            <a:r>
              <a:rPr lang="zh-TW" altLang="en-US" sz="2400" dirty="0"/>
              <a:t>座標軸。</a:t>
            </a:r>
          </a:p>
          <a:p>
            <a:pPr marL="457200" indent="-457200">
              <a:buFont typeface="+mj-lt"/>
              <a:buAutoNum type="arabicPeriod"/>
            </a:pPr>
            <a:r>
              <a:rPr lang="zh-TW" altLang="en-US" sz="2400" dirty="0"/>
              <a:t>圖表的圖例。</a:t>
            </a:r>
          </a:p>
          <a:p>
            <a:pPr marL="457200" indent="-457200">
              <a:buFont typeface="+mj-lt"/>
              <a:buAutoNum type="arabicPeriod"/>
            </a:pPr>
            <a:r>
              <a:rPr lang="zh-TW" altLang="en-US" sz="2400" dirty="0"/>
              <a:t>圖表中可使用的圖表和座標軸標題。</a:t>
            </a:r>
          </a:p>
          <a:p>
            <a:pPr marL="457200" indent="-457200">
              <a:buFont typeface="+mj-lt"/>
              <a:buAutoNum type="arabicPeriod"/>
            </a:pPr>
            <a:r>
              <a:rPr lang="zh-TW" altLang="en-US" sz="2400" dirty="0"/>
              <a:t>可用來識別資料數列中資料點之詳細資料的資料標籤。</a:t>
            </a:r>
          </a:p>
          <a:p>
            <a:endParaRPr lang="zh-TW" altLang="en-US" sz="2400" dirty="0"/>
          </a:p>
        </p:txBody>
      </p:sp>
      <p:sp>
        <p:nvSpPr>
          <p:cNvPr id="4" name="投影片編號版面配置區 3">
            <a:extLst>
              <a:ext uri="{FF2B5EF4-FFF2-40B4-BE49-F238E27FC236}">
                <a16:creationId xmlns:a16="http://schemas.microsoft.com/office/drawing/2014/main" id="{F32B31BE-72D8-457E-AC89-A0F2F87126ED}"/>
              </a:ext>
            </a:extLst>
          </p:cNvPr>
          <p:cNvSpPr>
            <a:spLocks noGrp="1"/>
          </p:cNvSpPr>
          <p:nvPr>
            <p:ph type="sldNum" sz="quarter" idx="11"/>
          </p:nvPr>
        </p:nvSpPr>
        <p:spPr/>
        <p:txBody>
          <a:bodyPr/>
          <a:lstStyle/>
          <a:p>
            <a:fld id="{FE9371A9-040B-4BE3-96E0-B9A7EEF05EB6}" type="slidenum">
              <a:rPr lang="zh-TW" altLang="en-US" smtClean="0"/>
              <a:pPr/>
              <a:t>74</a:t>
            </a:fld>
            <a:endParaRPr lang="zh-TW" altLang="en-US"/>
          </a:p>
        </p:txBody>
      </p:sp>
      <p:pic>
        <p:nvPicPr>
          <p:cNvPr id="12290" name="Picture 2" descr="åè¡¨åå¶é ç®">
            <a:extLst>
              <a:ext uri="{FF2B5EF4-FFF2-40B4-BE49-F238E27FC236}">
                <a16:creationId xmlns:a16="http://schemas.microsoft.com/office/drawing/2014/main" id="{165DE5D3-591B-41E3-9F91-C6CA33D5B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371475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圖說文字: 折線 4">
            <a:extLst>
              <a:ext uri="{FF2B5EF4-FFF2-40B4-BE49-F238E27FC236}">
                <a16:creationId xmlns:a16="http://schemas.microsoft.com/office/drawing/2014/main" id="{EC611142-E450-416A-9EB4-319FE8129127}"/>
              </a:ext>
            </a:extLst>
          </p:cNvPr>
          <p:cNvSpPr/>
          <p:nvPr/>
        </p:nvSpPr>
        <p:spPr bwMode="auto">
          <a:xfrm>
            <a:off x="5393128" y="915987"/>
            <a:ext cx="2218544" cy="487363"/>
          </a:xfrm>
          <a:prstGeom prst="borderCallout2">
            <a:avLst>
              <a:gd name="adj1" fmla="val 18750"/>
              <a:gd name="adj2" fmla="val -8333"/>
              <a:gd name="adj3" fmla="val 18750"/>
              <a:gd name="adj4" fmla="val -16667"/>
              <a:gd name="adj5" fmla="val 189395"/>
              <a:gd name="adj6" fmla="val -1653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a:ln>
                  <a:noFill/>
                </a:ln>
                <a:solidFill>
                  <a:schemeClr val="tx1"/>
                </a:solidFill>
                <a:effectLst/>
                <a:latin typeface="Arial" panose="020B0604020202020204" pitchFamily="34" charset="0"/>
              </a:rPr>
              <a:t>項目符號改為編號</a:t>
            </a:r>
          </a:p>
        </p:txBody>
      </p:sp>
    </p:spTree>
    <p:extLst>
      <p:ext uri="{BB962C8B-B14F-4D97-AF65-F5344CB8AC3E}">
        <p14:creationId xmlns:p14="http://schemas.microsoft.com/office/powerpoint/2010/main" val="23918059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667EDA-27F5-4D15-A828-C34ECCF6EDBE}"/>
              </a:ext>
            </a:extLst>
          </p:cNvPr>
          <p:cNvSpPr>
            <a:spLocks noGrp="1"/>
          </p:cNvSpPr>
          <p:nvPr>
            <p:ph type="title"/>
          </p:nvPr>
        </p:nvSpPr>
        <p:spPr/>
        <p:txBody>
          <a:bodyPr/>
          <a:lstStyle/>
          <a:p>
            <a:r>
              <a:rPr lang="en-US" altLang="zh-TW" dirty="0"/>
              <a:t>Excel</a:t>
            </a:r>
            <a:r>
              <a:rPr lang="zh-TW" altLang="en-US" dirty="0"/>
              <a:t>新圖表類型</a:t>
            </a:r>
            <a:r>
              <a:rPr lang="en-US" altLang="zh-TW" dirty="0"/>
              <a:t>-</a:t>
            </a:r>
            <a:r>
              <a:rPr lang="zh-TW" altLang="en-US" dirty="0"/>
              <a:t>瀑布圖</a:t>
            </a:r>
          </a:p>
        </p:txBody>
      </p:sp>
      <p:sp>
        <p:nvSpPr>
          <p:cNvPr id="4" name="投影片編號版面配置區 3">
            <a:extLst>
              <a:ext uri="{FF2B5EF4-FFF2-40B4-BE49-F238E27FC236}">
                <a16:creationId xmlns:a16="http://schemas.microsoft.com/office/drawing/2014/main" id="{9351225B-2B6F-4592-806F-F347924A194D}"/>
              </a:ext>
            </a:extLst>
          </p:cNvPr>
          <p:cNvSpPr>
            <a:spLocks noGrp="1"/>
          </p:cNvSpPr>
          <p:nvPr>
            <p:ph type="sldNum" sz="quarter" idx="11"/>
          </p:nvPr>
        </p:nvSpPr>
        <p:spPr/>
        <p:txBody>
          <a:bodyPr/>
          <a:lstStyle/>
          <a:p>
            <a:fld id="{FE9371A9-040B-4BE3-96E0-B9A7EEF05EB6}" type="slidenum">
              <a:rPr lang="zh-TW" altLang="en-US" smtClean="0"/>
              <a:pPr/>
              <a:t>75</a:t>
            </a:fld>
            <a:endParaRPr lang="zh-TW" altLang="en-US"/>
          </a:p>
        </p:txBody>
      </p:sp>
      <p:pic>
        <p:nvPicPr>
          <p:cNvPr id="6" name="Picture 2">
            <a:hlinkClick r:id="rId2" action="ppaction://hlinkfile"/>
            <a:extLst>
              <a:ext uri="{FF2B5EF4-FFF2-40B4-BE49-F238E27FC236}">
                <a16:creationId xmlns:a16="http://schemas.microsoft.com/office/drawing/2014/main" id="{3BD00DB1-0A3D-4DF3-AA5F-1C54C3DB70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mc:AlternateContent xmlns:mc="http://schemas.openxmlformats.org/markup-compatibility/2006" xmlns:cx1="http://schemas.microsoft.com/office/drawing/2015/9/8/chartex">
        <mc:Choice Requires="cx1">
          <p:graphicFrame>
            <p:nvGraphicFramePr>
              <p:cNvPr id="26" name="圖表 25">
                <a:extLst>
                  <a:ext uri="{FF2B5EF4-FFF2-40B4-BE49-F238E27FC236}">
                    <a16:creationId xmlns:a16="http://schemas.microsoft.com/office/drawing/2014/main" id="{ABDA1CD9-1CD8-44C4-9F44-8A5BDED231AB}"/>
                  </a:ext>
                </a:extLst>
              </p:cNvPr>
              <p:cNvGraphicFramePr/>
              <p:nvPr>
                <p:extLst>
                  <p:ext uri="{D42A27DB-BD31-4B8C-83A1-F6EECF244321}">
                    <p14:modId xmlns:p14="http://schemas.microsoft.com/office/powerpoint/2010/main" val="3092813331"/>
                  </p:ext>
                </p:extLst>
              </p:nvPr>
            </p:nvGraphicFramePr>
            <p:xfrm>
              <a:off x="2228850" y="1295400"/>
              <a:ext cx="7734300" cy="4267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6" name="圖表 25">
                <a:extLst>
                  <a:ext uri="{FF2B5EF4-FFF2-40B4-BE49-F238E27FC236}">
                    <a16:creationId xmlns:a16="http://schemas.microsoft.com/office/drawing/2014/main" id="{ABDA1CD9-1CD8-44C4-9F44-8A5BDED231AB}"/>
                  </a:ext>
                </a:extLst>
              </p:cNvPr>
              <p:cNvPicPr>
                <a:picLocks noGrp="1" noRot="1" noChangeAspect="1" noMove="1" noResize="1" noEditPoints="1" noAdjustHandles="1" noChangeArrowheads="1" noChangeShapeType="1"/>
              </p:cNvPicPr>
              <p:nvPr/>
            </p:nvPicPr>
            <p:blipFill>
              <a:blip r:embed="rId5"/>
              <a:stretch>
                <a:fillRect/>
              </a:stretch>
            </p:blipFill>
            <p:spPr>
              <a:xfrm>
                <a:off x="2228850" y="1295400"/>
                <a:ext cx="7734300" cy="4267200"/>
              </a:xfrm>
              <a:prstGeom prst="rect">
                <a:avLst/>
              </a:prstGeom>
            </p:spPr>
          </p:pic>
        </mc:Fallback>
      </mc:AlternateContent>
      <p:sp>
        <p:nvSpPr>
          <p:cNvPr id="22" name="矩形 21">
            <a:extLst>
              <a:ext uri="{FF2B5EF4-FFF2-40B4-BE49-F238E27FC236}">
                <a16:creationId xmlns:a16="http://schemas.microsoft.com/office/drawing/2014/main" id="{0246126B-39A1-40AD-A4E7-7F08FBFF2C44}"/>
              </a:ext>
            </a:extLst>
          </p:cNvPr>
          <p:cNvSpPr/>
          <p:nvPr/>
        </p:nvSpPr>
        <p:spPr bwMode="auto">
          <a:xfrm>
            <a:off x="2954021" y="2547621"/>
            <a:ext cx="362857" cy="2569029"/>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28" name="矩形 27">
            <a:extLst>
              <a:ext uri="{FF2B5EF4-FFF2-40B4-BE49-F238E27FC236}">
                <a16:creationId xmlns:a16="http://schemas.microsoft.com/office/drawing/2014/main" id="{D3DC8A49-4E75-4030-804C-0312BECA108A}"/>
              </a:ext>
            </a:extLst>
          </p:cNvPr>
          <p:cNvSpPr/>
          <p:nvPr/>
        </p:nvSpPr>
        <p:spPr bwMode="auto">
          <a:xfrm>
            <a:off x="4122058" y="2850470"/>
            <a:ext cx="362857" cy="1111931"/>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p>
        </p:txBody>
      </p:sp>
      <p:sp>
        <p:nvSpPr>
          <p:cNvPr id="29" name="矩形 28">
            <a:extLst>
              <a:ext uri="{FF2B5EF4-FFF2-40B4-BE49-F238E27FC236}">
                <a16:creationId xmlns:a16="http://schemas.microsoft.com/office/drawing/2014/main" id="{E4E664EE-80F8-4861-9D8E-3A1CA0897E68}"/>
              </a:ext>
            </a:extLst>
          </p:cNvPr>
          <p:cNvSpPr/>
          <p:nvPr/>
        </p:nvSpPr>
        <p:spPr bwMode="auto">
          <a:xfrm>
            <a:off x="6470016" y="3169058"/>
            <a:ext cx="362857" cy="386217"/>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p>
        </p:txBody>
      </p:sp>
      <p:sp>
        <p:nvSpPr>
          <p:cNvPr id="30" name="矩形 29">
            <a:extLst>
              <a:ext uri="{FF2B5EF4-FFF2-40B4-BE49-F238E27FC236}">
                <a16:creationId xmlns:a16="http://schemas.microsoft.com/office/drawing/2014/main" id="{70D5283F-660F-438E-93AD-4FE7308EA32D}"/>
              </a:ext>
            </a:extLst>
          </p:cNvPr>
          <p:cNvSpPr/>
          <p:nvPr/>
        </p:nvSpPr>
        <p:spPr bwMode="auto">
          <a:xfrm>
            <a:off x="7060701" y="3031173"/>
            <a:ext cx="362857" cy="115888"/>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p>
        </p:txBody>
      </p:sp>
      <p:sp>
        <p:nvSpPr>
          <p:cNvPr id="31" name="矩形 30">
            <a:extLst>
              <a:ext uri="{FF2B5EF4-FFF2-40B4-BE49-F238E27FC236}">
                <a16:creationId xmlns:a16="http://schemas.microsoft.com/office/drawing/2014/main" id="{6BA67BC7-6D97-484A-BCD4-B988DE8696E0}"/>
              </a:ext>
            </a:extLst>
          </p:cNvPr>
          <p:cNvSpPr/>
          <p:nvPr/>
        </p:nvSpPr>
        <p:spPr bwMode="auto">
          <a:xfrm>
            <a:off x="8230236" y="2657180"/>
            <a:ext cx="362857" cy="45178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p>
        </p:txBody>
      </p:sp>
      <p:sp>
        <p:nvSpPr>
          <p:cNvPr id="32" name="矩形 31">
            <a:extLst>
              <a:ext uri="{FF2B5EF4-FFF2-40B4-BE49-F238E27FC236}">
                <a16:creationId xmlns:a16="http://schemas.microsoft.com/office/drawing/2014/main" id="{FC95245C-D8DE-4D4E-8C06-33388E54086F}"/>
              </a:ext>
            </a:extLst>
          </p:cNvPr>
          <p:cNvSpPr/>
          <p:nvPr/>
        </p:nvSpPr>
        <p:spPr bwMode="auto">
          <a:xfrm>
            <a:off x="9405893" y="2422084"/>
            <a:ext cx="362857" cy="336357"/>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p>
        </p:txBody>
      </p:sp>
      <p:sp>
        <p:nvSpPr>
          <p:cNvPr id="33" name="矩形 32">
            <a:extLst>
              <a:ext uri="{FF2B5EF4-FFF2-40B4-BE49-F238E27FC236}">
                <a16:creationId xmlns:a16="http://schemas.microsoft.com/office/drawing/2014/main" id="{92DFF544-3D06-41AE-8E7A-C5DF36127751}"/>
              </a:ext>
            </a:extLst>
          </p:cNvPr>
          <p:cNvSpPr/>
          <p:nvPr/>
        </p:nvSpPr>
        <p:spPr bwMode="auto">
          <a:xfrm>
            <a:off x="3541849" y="2547620"/>
            <a:ext cx="362857" cy="141478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34" name="矩形 33">
            <a:extLst>
              <a:ext uri="{FF2B5EF4-FFF2-40B4-BE49-F238E27FC236}">
                <a16:creationId xmlns:a16="http://schemas.microsoft.com/office/drawing/2014/main" id="{F51AA617-09F4-4664-B28C-1E86DAFB7AC9}"/>
              </a:ext>
            </a:extLst>
          </p:cNvPr>
          <p:cNvSpPr/>
          <p:nvPr/>
        </p:nvSpPr>
        <p:spPr bwMode="auto">
          <a:xfrm>
            <a:off x="4709886" y="2851150"/>
            <a:ext cx="362857" cy="29129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35" name="矩形 34">
            <a:extLst>
              <a:ext uri="{FF2B5EF4-FFF2-40B4-BE49-F238E27FC236}">
                <a16:creationId xmlns:a16="http://schemas.microsoft.com/office/drawing/2014/main" id="{FD89A697-0764-4351-87A9-4A97EA9F25ED}"/>
              </a:ext>
            </a:extLst>
          </p:cNvPr>
          <p:cNvSpPr/>
          <p:nvPr/>
        </p:nvSpPr>
        <p:spPr bwMode="auto">
          <a:xfrm>
            <a:off x="5309599" y="3142444"/>
            <a:ext cx="362857" cy="31719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36" name="矩形 35">
            <a:extLst>
              <a:ext uri="{FF2B5EF4-FFF2-40B4-BE49-F238E27FC236}">
                <a16:creationId xmlns:a16="http://schemas.microsoft.com/office/drawing/2014/main" id="{5B5F8A47-AABC-4256-B0A5-5B26DDB1D70C}"/>
              </a:ext>
            </a:extLst>
          </p:cNvPr>
          <p:cNvSpPr/>
          <p:nvPr/>
        </p:nvSpPr>
        <p:spPr bwMode="auto">
          <a:xfrm>
            <a:off x="5886042" y="3459638"/>
            <a:ext cx="362857" cy="9563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37" name="矩形 36">
            <a:extLst>
              <a:ext uri="{FF2B5EF4-FFF2-40B4-BE49-F238E27FC236}">
                <a16:creationId xmlns:a16="http://schemas.microsoft.com/office/drawing/2014/main" id="{10BB563A-11CD-4095-9DFC-52DE20CCB81C}"/>
              </a:ext>
            </a:extLst>
          </p:cNvPr>
          <p:cNvSpPr/>
          <p:nvPr/>
        </p:nvSpPr>
        <p:spPr bwMode="auto">
          <a:xfrm>
            <a:off x="7642408" y="3031174"/>
            <a:ext cx="362857" cy="7778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38" name="矩形 37">
            <a:extLst>
              <a:ext uri="{FF2B5EF4-FFF2-40B4-BE49-F238E27FC236}">
                <a16:creationId xmlns:a16="http://schemas.microsoft.com/office/drawing/2014/main" id="{E007E685-F959-409A-B939-128F224E3E1E}"/>
              </a:ext>
            </a:extLst>
          </p:cNvPr>
          <p:cNvSpPr/>
          <p:nvPr/>
        </p:nvSpPr>
        <p:spPr bwMode="auto">
          <a:xfrm>
            <a:off x="8833395" y="2657180"/>
            <a:ext cx="362857" cy="1012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Tree>
    <p:extLst>
      <p:ext uri="{BB962C8B-B14F-4D97-AF65-F5344CB8AC3E}">
        <p14:creationId xmlns:p14="http://schemas.microsoft.com/office/powerpoint/2010/main" val="2142203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a:extLst>
              <a:ext uri="{FF2B5EF4-FFF2-40B4-BE49-F238E27FC236}">
                <a16:creationId xmlns:a16="http://schemas.microsoft.com/office/drawing/2014/main" id="{F74649E2-FDA6-4FBE-8AD5-83BD90B7AB4F}"/>
              </a:ext>
            </a:extLst>
          </p:cNvPr>
          <p:cNvSpPr>
            <a:spLocks noGrp="1" noChangeArrowheads="1"/>
          </p:cNvSpPr>
          <p:nvPr>
            <p:ph type="title"/>
          </p:nvPr>
        </p:nvSpPr>
        <p:spPr/>
        <p:txBody>
          <a:bodyPr/>
          <a:lstStyle/>
          <a:p>
            <a:r>
              <a:rPr lang="zh-TW" altLang="en-US" dirty="0">
                <a:hlinkClick r:id="rId3" action="ppaction://hlinkfile">
                  <a:extLst>
                    <a:ext uri="{A12FA001-AC4F-418D-AE19-62706E023703}">
                      <ahyp:hlinkClr xmlns:ahyp="http://schemas.microsoft.com/office/drawing/2018/hyperlinkcolor" val="tx"/>
                    </a:ext>
                  </a:extLst>
                </a:hlinkClick>
              </a:rPr>
              <a:t>圖表的製作</a:t>
            </a:r>
            <a:endParaRPr lang="zh-TW" altLang="en-US" dirty="0"/>
          </a:p>
        </p:txBody>
      </p:sp>
      <p:sp>
        <p:nvSpPr>
          <p:cNvPr id="2054" name="Rectangle 6">
            <a:extLst>
              <a:ext uri="{FF2B5EF4-FFF2-40B4-BE49-F238E27FC236}">
                <a16:creationId xmlns:a16="http://schemas.microsoft.com/office/drawing/2014/main" id="{F35E3E90-005D-4D60-8631-5DEAC64F77C2}"/>
              </a:ext>
            </a:extLst>
          </p:cNvPr>
          <p:cNvSpPr>
            <a:spLocks noGrp="1" noChangeArrowheads="1"/>
          </p:cNvSpPr>
          <p:nvPr>
            <p:ph idx="1"/>
          </p:nvPr>
        </p:nvSpPr>
        <p:spPr/>
        <p:txBody>
          <a:bodyPr/>
          <a:lstStyle/>
          <a:p>
            <a:r>
              <a:rPr lang="zh-TW" altLang="en-US" dirty="0"/>
              <a:t>建立圖表 </a:t>
            </a:r>
          </a:p>
          <a:p>
            <a:r>
              <a:rPr lang="zh-TW" altLang="en-US" dirty="0"/>
              <a:t>變更圖表 </a:t>
            </a:r>
          </a:p>
          <a:p>
            <a:r>
              <a:rPr lang="zh-TW" altLang="en-US" dirty="0"/>
              <a:t>如何在圖表中表示工作表資料 </a:t>
            </a:r>
          </a:p>
          <a:p>
            <a:r>
              <a:rPr lang="zh-TW" altLang="en-US" dirty="0"/>
              <a:t>內嵌的圖表和圖表工作 </a:t>
            </a:r>
          </a:p>
        </p:txBody>
      </p:sp>
      <p:sp>
        <p:nvSpPr>
          <p:cNvPr id="4" name="投影片編號版面配置區 3">
            <a:extLst>
              <a:ext uri="{FF2B5EF4-FFF2-40B4-BE49-F238E27FC236}">
                <a16:creationId xmlns:a16="http://schemas.microsoft.com/office/drawing/2014/main" id="{6D985C9C-F4B8-4E6A-8705-5499836A6799}"/>
              </a:ext>
            </a:extLst>
          </p:cNvPr>
          <p:cNvSpPr>
            <a:spLocks noGrp="1"/>
          </p:cNvSpPr>
          <p:nvPr>
            <p:ph type="sldNum" sz="quarter" idx="11"/>
          </p:nvPr>
        </p:nvSpPr>
        <p:spPr/>
        <p:txBody>
          <a:bodyPr/>
          <a:lstStyle/>
          <a:p>
            <a:fld id="{FE9371A9-040B-4BE3-96E0-B9A7EEF05EB6}" type="slidenum">
              <a:rPr lang="zh-TW" altLang="en-US" smtClean="0"/>
              <a:pPr/>
              <a:t>76</a:t>
            </a:fld>
            <a:endParaRPr lang="zh-TW" altLang="en-US"/>
          </a:p>
        </p:txBody>
      </p:sp>
      <p:sp>
        <p:nvSpPr>
          <p:cNvPr id="2052" name="Text Box 4">
            <a:extLst>
              <a:ext uri="{FF2B5EF4-FFF2-40B4-BE49-F238E27FC236}">
                <a16:creationId xmlns:a16="http://schemas.microsoft.com/office/drawing/2014/main" id="{63ED7E3E-7588-4557-ADF0-90661C05AEBD}"/>
              </a:ext>
            </a:extLst>
          </p:cNvPr>
          <p:cNvSpPr txBox="1">
            <a:spLocks noChangeArrowheads="1"/>
          </p:cNvSpPr>
          <p:nvPr/>
        </p:nvSpPr>
        <p:spPr bwMode="auto">
          <a:xfrm>
            <a:off x="7816850" y="6400800"/>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TW" altLang="en-US" dirty="0"/>
              <a:t>檔案</a:t>
            </a:r>
            <a:r>
              <a:rPr lang="zh-TW" altLang="en-US" dirty="0">
                <a:latin typeface="Arial" panose="020B0604020202020204" pitchFamily="34" charset="0"/>
              </a:rPr>
              <a:t>：</a:t>
            </a:r>
            <a:r>
              <a:rPr lang="zh-TW" altLang="en-US" dirty="0">
                <a:hlinkClick r:id="rId4" action="ppaction://hlinkfile"/>
              </a:rPr>
              <a:t>統計圖表範例</a:t>
            </a:r>
            <a:endParaRPr lang="zh-TW" altLang="en-US" dirty="0"/>
          </a:p>
        </p:txBody>
      </p:sp>
      <p:graphicFrame>
        <p:nvGraphicFramePr>
          <p:cNvPr id="2056" name="Object 8">
            <a:extLst>
              <a:ext uri="{FF2B5EF4-FFF2-40B4-BE49-F238E27FC236}">
                <a16:creationId xmlns:a16="http://schemas.microsoft.com/office/drawing/2014/main" id="{481E0CA8-C140-42AD-BE02-EC32E6F286A6}"/>
              </a:ext>
            </a:extLst>
          </p:cNvPr>
          <p:cNvGraphicFramePr>
            <a:graphicFrameLocks noChangeAspect="1"/>
          </p:cNvGraphicFramePr>
          <p:nvPr/>
        </p:nvGraphicFramePr>
        <p:xfrm>
          <a:off x="2133600" y="4572000"/>
          <a:ext cx="2705100" cy="1657350"/>
        </p:xfrm>
        <a:graphic>
          <a:graphicData uri="http://schemas.openxmlformats.org/presentationml/2006/ole">
            <mc:AlternateContent xmlns:mc="http://schemas.openxmlformats.org/markup-compatibility/2006">
              <mc:Choice xmlns:v="urn:schemas-microsoft-com:vml" Requires="v">
                <p:oleObj name="點陣圖影像" r:id="rId5" imgW="2704762" imgH="1657581" progId="Paint.Picture">
                  <p:embed/>
                </p:oleObj>
              </mc:Choice>
              <mc:Fallback>
                <p:oleObj name="點陣圖影像" r:id="rId5" imgW="2704762" imgH="1657581" progId="Paint.Picture">
                  <p:embed/>
                  <p:pic>
                    <p:nvPicPr>
                      <p:cNvPr id="2056" name="Object 8">
                        <a:extLst>
                          <a:ext uri="{FF2B5EF4-FFF2-40B4-BE49-F238E27FC236}">
                            <a16:creationId xmlns:a16="http://schemas.microsoft.com/office/drawing/2014/main" id="{481E0CA8-C140-42AD-BE02-EC32E6F286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572000"/>
                        <a:ext cx="27051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 name="Object 10">
            <a:extLst>
              <a:ext uri="{FF2B5EF4-FFF2-40B4-BE49-F238E27FC236}">
                <a16:creationId xmlns:a16="http://schemas.microsoft.com/office/drawing/2014/main" id="{0094AF27-AD0E-4358-83A7-51D8F774933F}"/>
              </a:ext>
            </a:extLst>
          </p:cNvPr>
          <p:cNvGraphicFramePr>
            <a:graphicFrameLocks noChangeAspect="1"/>
          </p:cNvGraphicFramePr>
          <p:nvPr/>
        </p:nvGraphicFramePr>
        <p:xfrm>
          <a:off x="5029200" y="4572000"/>
          <a:ext cx="2514600" cy="1671638"/>
        </p:xfrm>
        <a:graphic>
          <a:graphicData uri="http://schemas.openxmlformats.org/presentationml/2006/ole">
            <mc:AlternateContent xmlns:mc="http://schemas.openxmlformats.org/markup-compatibility/2006">
              <mc:Choice xmlns:v="urn:schemas-microsoft-com:vml" Requires="v">
                <p:oleObj name="點陣圖影像" r:id="rId7" imgW="4229690" imgH="2809524" progId="Paint.Picture">
                  <p:embed/>
                </p:oleObj>
              </mc:Choice>
              <mc:Fallback>
                <p:oleObj name="點陣圖影像" r:id="rId7" imgW="4229690" imgH="2809524" progId="Paint.Picture">
                  <p:embed/>
                  <p:pic>
                    <p:nvPicPr>
                      <p:cNvPr id="2058" name="Object 10">
                        <a:extLst>
                          <a:ext uri="{FF2B5EF4-FFF2-40B4-BE49-F238E27FC236}">
                            <a16:creationId xmlns:a16="http://schemas.microsoft.com/office/drawing/2014/main" id="{0094AF27-AD0E-4358-83A7-51D8F77493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4572000"/>
                        <a:ext cx="2514600"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9" name="Object 11">
            <a:extLst>
              <a:ext uri="{FF2B5EF4-FFF2-40B4-BE49-F238E27FC236}">
                <a16:creationId xmlns:a16="http://schemas.microsoft.com/office/drawing/2014/main" id="{BFFC9C85-439C-4E88-837A-8AC724D23B46}"/>
              </a:ext>
            </a:extLst>
          </p:cNvPr>
          <p:cNvGraphicFramePr>
            <a:graphicFrameLocks noChangeAspect="1"/>
          </p:cNvGraphicFramePr>
          <p:nvPr/>
        </p:nvGraphicFramePr>
        <p:xfrm>
          <a:off x="7696200" y="4572001"/>
          <a:ext cx="2743200" cy="1655763"/>
        </p:xfrm>
        <a:graphic>
          <a:graphicData uri="http://schemas.openxmlformats.org/presentationml/2006/ole">
            <mc:AlternateContent xmlns:mc="http://schemas.openxmlformats.org/markup-compatibility/2006">
              <mc:Choice xmlns:v="urn:schemas-microsoft-com:vml" Requires="v">
                <p:oleObj name="點陣圖影像" r:id="rId9" imgW="3533333" imgH="2133898" progId="Paint.Picture">
                  <p:embed/>
                </p:oleObj>
              </mc:Choice>
              <mc:Fallback>
                <p:oleObj name="點陣圖影像" r:id="rId9" imgW="3533333" imgH="2133898" progId="Paint.Picture">
                  <p:embed/>
                  <p:pic>
                    <p:nvPicPr>
                      <p:cNvPr id="2059" name="Object 11">
                        <a:extLst>
                          <a:ext uri="{FF2B5EF4-FFF2-40B4-BE49-F238E27FC236}">
                            <a16:creationId xmlns:a16="http://schemas.microsoft.com/office/drawing/2014/main" id="{BFFC9C85-439C-4E88-837A-8AC724D23B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4572001"/>
                        <a:ext cx="27432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43893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E37D6E9-6BD1-4656-A654-318A25BBC2AF}"/>
              </a:ext>
            </a:extLst>
          </p:cNvPr>
          <p:cNvSpPr>
            <a:spLocks noGrp="1" noChangeArrowheads="1"/>
          </p:cNvSpPr>
          <p:nvPr>
            <p:ph type="title"/>
          </p:nvPr>
        </p:nvSpPr>
        <p:spPr/>
        <p:txBody>
          <a:bodyPr/>
          <a:lstStyle/>
          <a:p>
            <a:r>
              <a:rPr lang="zh-TW" altLang="en-US"/>
              <a:t>建立圖表</a:t>
            </a:r>
          </a:p>
        </p:txBody>
      </p:sp>
      <p:sp>
        <p:nvSpPr>
          <p:cNvPr id="10243" name="Rectangle 3">
            <a:extLst>
              <a:ext uri="{FF2B5EF4-FFF2-40B4-BE49-F238E27FC236}">
                <a16:creationId xmlns:a16="http://schemas.microsoft.com/office/drawing/2014/main" id="{BCFB7715-76A7-491D-85C1-1DC91F13969F}"/>
              </a:ext>
            </a:extLst>
          </p:cNvPr>
          <p:cNvSpPr>
            <a:spLocks noGrp="1" noChangeArrowheads="1"/>
          </p:cNvSpPr>
          <p:nvPr>
            <p:ph idx="1"/>
          </p:nvPr>
        </p:nvSpPr>
        <p:spPr>
          <a:xfrm>
            <a:off x="1778000" y="1825625"/>
            <a:ext cx="5435024" cy="4351338"/>
          </a:xfrm>
        </p:spPr>
        <p:txBody>
          <a:bodyPr>
            <a:normAutofit/>
          </a:bodyPr>
          <a:lstStyle/>
          <a:p>
            <a:pPr algn="just">
              <a:lnSpc>
                <a:spcPct val="100000"/>
              </a:lnSpc>
            </a:pPr>
            <a:r>
              <a:rPr lang="zh-TW" altLang="en-US" dirty="0"/>
              <a:t>若要在 </a:t>
            </a:r>
            <a:r>
              <a:rPr lang="en-US" altLang="zh-TW" dirty="0"/>
              <a:t>Excel </a:t>
            </a:r>
            <a:r>
              <a:rPr lang="zh-TW" altLang="en-US" dirty="0"/>
              <a:t>中建立圖表，您需先為工作表上的圖表輸入數值資料。</a:t>
            </a:r>
            <a:endParaRPr lang="en-US" altLang="zh-TW" dirty="0"/>
          </a:p>
          <a:p>
            <a:pPr algn="just">
              <a:lnSpc>
                <a:spcPct val="100000"/>
              </a:lnSpc>
            </a:pPr>
            <a:r>
              <a:rPr lang="zh-TW" altLang="en-US" dirty="0"/>
              <a:t>選取您希望出現在圖表上之資料的一個儲存格。</a:t>
            </a:r>
            <a:endParaRPr lang="en-US" altLang="zh-TW" dirty="0"/>
          </a:p>
          <a:p>
            <a:pPr algn="just">
              <a:lnSpc>
                <a:spcPct val="100000"/>
              </a:lnSpc>
            </a:pPr>
            <a:r>
              <a:rPr lang="zh-TW" altLang="en-US" dirty="0"/>
              <a:t>在 </a:t>
            </a:r>
            <a:r>
              <a:rPr lang="en-US" altLang="zh-TW" dirty="0"/>
              <a:t>[</a:t>
            </a:r>
            <a:r>
              <a:rPr lang="zh-TW" altLang="en-US" dirty="0"/>
              <a:t>插入</a:t>
            </a:r>
            <a:r>
              <a:rPr lang="en-US" altLang="zh-TW" dirty="0"/>
              <a:t>] </a:t>
            </a:r>
            <a:r>
              <a:rPr lang="zh-TW" altLang="en-US" dirty="0"/>
              <a:t>索引標籤上的 </a:t>
            </a:r>
            <a:r>
              <a:rPr lang="en-US" altLang="zh-TW" dirty="0"/>
              <a:t>[</a:t>
            </a:r>
            <a:r>
              <a:rPr lang="zh-TW" altLang="en-US" dirty="0"/>
              <a:t>圖表</a:t>
            </a:r>
            <a:r>
              <a:rPr lang="en-US" altLang="zh-TW" dirty="0"/>
              <a:t>] </a:t>
            </a:r>
            <a:r>
              <a:rPr lang="zh-TW" altLang="en-US" dirty="0"/>
              <a:t>群組中選取您想要使用的圖表類型，以將該資料繪製成圖表。</a:t>
            </a:r>
            <a:endParaRPr lang="en-US" altLang="zh-TW" dirty="0"/>
          </a:p>
          <a:p>
            <a:pPr algn="just">
              <a:lnSpc>
                <a:spcPct val="100000"/>
              </a:lnSpc>
            </a:pPr>
            <a:r>
              <a:rPr lang="zh-TW" altLang="en-US" dirty="0"/>
              <a:t>在製作圖表前，要先確定製作圖表的目的，再來選擇適合的圖表類型，最後才開始著手製作圖表</a:t>
            </a:r>
            <a:r>
              <a:rPr lang="en-US" altLang="zh-TW" dirty="0"/>
              <a:t>…</a:t>
            </a:r>
            <a:endParaRPr lang="zh-TW" altLang="en-US" dirty="0"/>
          </a:p>
        </p:txBody>
      </p:sp>
      <p:sp>
        <p:nvSpPr>
          <p:cNvPr id="2" name="投影片編號版面配置區 1">
            <a:extLst>
              <a:ext uri="{FF2B5EF4-FFF2-40B4-BE49-F238E27FC236}">
                <a16:creationId xmlns:a16="http://schemas.microsoft.com/office/drawing/2014/main" id="{BE3DD311-BC38-4284-A9C7-6CC12AAD2E7E}"/>
              </a:ext>
            </a:extLst>
          </p:cNvPr>
          <p:cNvSpPr>
            <a:spLocks noGrp="1"/>
          </p:cNvSpPr>
          <p:nvPr>
            <p:ph type="sldNum" sz="quarter" idx="11"/>
          </p:nvPr>
        </p:nvSpPr>
        <p:spPr/>
        <p:txBody>
          <a:bodyPr/>
          <a:lstStyle/>
          <a:p>
            <a:fld id="{FE9371A9-040B-4BE3-96E0-B9A7EEF05EB6}" type="slidenum">
              <a:rPr lang="zh-TW" altLang="en-US" smtClean="0"/>
              <a:pPr/>
              <a:t>77</a:t>
            </a:fld>
            <a:endParaRPr lang="zh-TW" altLang="en-US"/>
          </a:p>
        </p:txBody>
      </p:sp>
      <p:pic>
        <p:nvPicPr>
          <p:cNvPr id="5129" name="Picture 9" descr="工作表資料和圖表">
            <a:extLst>
              <a:ext uri="{FF2B5EF4-FFF2-40B4-BE49-F238E27FC236}">
                <a16:creationId xmlns:a16="http://schemas.microsoft.com/office/drawing/2014/main" id="{33C503B7-5ED9-40BB-AF42-9595126E5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459" y="1690688"/>
            <a:ext cx="3129885" cy="409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86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D8E9024-416C-47EA-988F-CB5FFF9BB397}"/>
              </a:ext>
            </a:extLst>
          </p:cNvPr>
          <p:cNvSpPr>
            <a:spLocks noGrp="1" noChangeArrowheads="1"/>
          </p:cNvSpPr>
          <p:nvPr>
            <p:ph type="title"/>
          </p:nvPr>
        </p:nvSpPr>
        <p:spPr>
          <a:xfrm>
            <a:off x="2147888" y="1709739"/>
            <a:ext cx="8261695" cy="2852737"/>
          </a:xfrm>
        </p:spPr>
        <p:txBody>
          <a:bodyPr/>
          <a:lstStyle/>
          <a:p>
            <a:r>
              <a:rPr lang="zh-TW" altLang="en-US" b="1" dirty="0">
                <a:solidFill>
                  <a:srgbClr val="FF0000"/>
                </a:solidFill>
              </a:rPr>
              <a:t>快速建立圖形</a:t>
            </a:r>
            <a:r>
              <a:rPr lang="en-US" altLang="zh-TW" b="1" dirty="0">
                <a:ln w="22225">
                  <a:solidFill>
                    <a:schemeClr val="accent2"/>
                  </a:solidFill>
                  <a:prstDash val="solid"/>
                </a:ln>
                <a:solidFill>
                  <a:schemeClr val="accent2">
                    <a:lumMod val="40000"/>
                    <a:lumOff val="60000"/>
                  </a:schemeClr>
                </a:solidFill>
                <a:hlinkClick r:id="rId2" action="ppaction://hlinkfile"/>
              </a:rPr>
              <a:t>&lt; F11&gt; </a:t>
            </a:r>
            <a:endParaRPr lang="zh-TW" altLang="en-US" b="1" dirty="0"/>
          </a:p>
        </p:txBody>
      </p:sp>
      <p:sp>
        <p:nvSpPr>
          <p:cNvPr id="11267" name="Rectangle 3">
            <a:extLst>
              <a:ext uri="{FF2B5EF4-FFF2-40B4-BE49-F238E27FC236}">
                <a16:creationId xmlns:a16="http://schemas.microsoft.com/office/drawing/2014/main" id="{22A6284F-F7DF-42F1-AEBE-42A8B445E62A}"/>
              </a:ext>
            </a:extLst>
          </p:cNvPr>
          <p:cNvSpPr>
            <a:spLocks noGrp="1" noChangeArrowheads="1"/>
          </p:cNvSpPr>
          <p:nvPr>
            <p:ph type="body" idx="1"/>
          </p:nvPr>
        </p:nvSpPr>
        <p:spPr>
          <a:xfrm>
            <a:off x="1913467" y="4589464"/>
            <a:ext cx="9433984" cy="1500187"/>
          </a:xfrm>
        </p:spPr>
        <p:txBody>
          <a:bodyPr>
            <a:normAutofit/>
          </a:bodyPr>
          <a:lstStyle/>
          <a:p>
            <a:r>
              <a:rPr lang="zh-TW" altLang="en-US" sz="2800" dirty="0"/>
              <a:t>如果要透過預設圖表類型建立圖形工作表，請在工作表上選取需要繪圖的資料，再按</a:t>
            </a:r>
            <a:r>
              <a:rPr lang="en-US" altLang="zh-TW" sz="2800" b="1" dirty="0"/>
              <a:t>&lt; F11&gt; </a:t>
            </a:r>
            <a:r>
              <a:rPr lang="zh-TW" altLang="en-US" sz="2800" dirty="0"/>
              <a:t>鍵。</a:t>
            </a:r>
          </a:p>
        </p:txBody>
      </p:sp>
      <p:sp>
        <p:nvSpPr>
          <p:cNvPr id="2" name="投影片編號版面配置區 1">
            <a:extLst>
              <a:ext uri="{FF2B5EF4-FFF2-40B4-BE49-F238E27FC236}">
                <a16:creationId xmlns:a16="http://schemas.microsoft.com/office/drawing/2014/main" id="{87F7B358-93F8-4648-B7D6-BB4FF1CC4010}"/>
              </a:ext>
            </a:extLst>
          </p:cNvPr>
          <p:cNvSpPr>
            <a:spLocks noGrp="1"/>
          </p:cNvSpPr>
          <p:nvPr>
            <p:ph type="sldNum" sz="quarter" idx="11"/>
          </p:nvPr>
        </p:nvSpPr>
        <p:spPr/>
        <p:txBody>
          <a:bodyPr/>
          <a:lstStyle/>
          <a:p>
            <a:fld id="{FE9371A9-040B-4BE3-96E0-B9A7EEF05EB6}" type="slidenum">
              <a:rPr lang="zh-TW" altLang="en-US" smtClean="0"/>
              <a:t>78</a:t>
            </a:fld>
            <a:endParaRPr lang="zh-TW" altLang="en-US"/>
          </a:p>
        </p:txBody>
      </p:sp>
    </p:spTree>
    <p:extLst>
      <p:ext uri="{BB962C8B-B14F-4D97-AF65-F5344CB8AC3E}">
        <p14:creationId xmlns:p14="http://schemas.microsoft.com/office/powerpoint/2010/main" val="31875291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建立基本圖表</a:t>
            </a:r>
          </a:p>
        </p:txBody>
      </p:sp>
      <p:sp>
        <p:nvSpPr>
          <p:cNvPr id="3" name="內容版面配置區 2"/>
          <p:cNvSpPr>
            <a:spLocks noGrp="1"/>
          </p:cNvSpPr>
          <p:nvPr>
            <p:ph idx="1"/>
          </p:nvPr>
        </p:nvSpPr>
        <p:spPr/>
        <p:txBody>
          <a:bodyPr>
            <a:normAutofit/>
          </a:bodyPr>
          <a:lstStyle/>
          <a:p>
            <a:r>
              <a:rPr lang="zh-TW" altLang="en-US" dirty="0"/>
              <a:t>找出您要用於圖表的資料，選取其所在儲存格。</a:t>
            </a:r>
            <a:endParaRPr lang="en-US" altLang="zh-TW" dirty="0"/>
          </a:p>
          <a:p>
            <a:r>
              <a:rPr lang="zh-TW" altLang="en-US" dirty="0"/>
              <a:t>在 </a:t>
            </a:r>
            <a:r>
              <a:rPr lang="en-US" altLang="zh-TW" dirty="0"/>
              <a:t>[</a:t>
            </a:r>
            <a:r>
              <a:rPr lang="zh-TW" altLang="en-US" dirty="0"/>
              <a:t>插入</a:t>
            </a:r>
            <a:r>
              <a:rPr lang="en-US" altLang="zh-TW" dirty="0"/>
              <a:t>]</a:t>
            </a:r>
            <a:r>
              <a:rPr lang="zh-TW" altLang="en-US" dirty="0"/>
              <a:t> 索引標籤的 </a:t>
            </a:r>
            <a:r>
              <a:rPr lang="en-US" altLang="zh-TW" dirty="0"/>
              <a:t>[</a:t>
            </a:r>
            <a:r>
              <a:rPr lang="zh-TW" altLang="en-US" dirty="0"/>
              <a:t>圖表</a:t>
            </a:r>
            <a:r>
              <a:rPr lang="en-US" altLang="zh-TW" dirty="0"/>
              <a:t>]</a:t>
            </a:r>
            <a:r>
              <a:rPr lang="zh-TW" altLang="en-US" dirty="0"/>
              <a:t> 群組中，選取適合的圖表。</a:t>
            </a:r>
          </a:p>
          <a:p>
            <a:endParaRPr lang="zh-TW" altLang="en-US" dirty="0"/>
          </a:p>
        </p:txBody>
      </p:sp>
      <p:sp>
        <p:nvSpPr>
          <p:cNvPr id="5" name="投影片編號版面配置區 4"/>
          <p:cNvSpPr>
            <a:spLocks noGrp="1"/>
          </p:cNvSpPr>
          <p:nvPr>
            <p:ph type="sldNum" sz="quarter" idx="11"/>
          </p:nvPr>
        </p:nvSpPr>
        <p:spPr/>
        <p:txBody>
          <a:bodyPr/>
          <a:lstStyle/>
          <a:p>
            <a:fld id="{87CAF551-3FC8-4EFA-ACE3-4527B0F4D963}" type="slidenum">
              <a:rPr lang="zh-TW" altLang="en-US" smtClean="0"/>
              <a:pPr/>
              <a:t>79</a:t>
            </a:fld>
            <a:endParaRPr lang="zh-TW" altLang="en-US"/>
          </a:p>
        </p:txBody>
      </p:sp>
      <p:pic>
        <p:nvPicPr>
          <p:cNvPr id="4" name="圖片 3">
            <a:extLst>
              <a:ext uri="{FF2B5EF4-FFF2-40B4-BE49-F238E27FC236}">
                <a16:creationId xmlns:a16="http://schemas.microsoft.com/office/drawing/2014/main" id="{26823522-6239-4C30-B5A5-FC843D4E7B73}"/>
              </a:ext>
            </a:extLst>
          </p:cNvPr>
          <p:cNvPicPr>
            <a:picLocks noChangeAspect="1"/>
          </p:cNvPicPr>
          <p:nvPr/>
        </p:nvPicPr>
        <p:blipFill>
          <a:blip r:embed="rId3"/>
          <a:stretch>
            <a:fillRect/>
          </a:stretch>
        </p:blipFill>
        <p:spPr>
          <a:xfrm>
            <a:off x="2291255" y="2867565"/>
            <a:ext cx="7609490" cy="3625310"/>
          </a:xfrm>
          <a:prstGeom prst="rect">
            <a:avLst/>
          </a:prstGeom>
        </p:spPr>
      </p:pic>
      <p:sp>
        <p:nvSpPr>
          <p:cNvPr id="6" name="矩形 5">
            <a:extLst>
              <a:ext uri="{FF2B5EF4-FFF2-40B4-BE49-F238E27FC236}">
                <a16:creationId xmlns:a16="http://schemas.microsoft.com/office/drawing/2014/main" id="{9BF7347A-BEB3-49FA-8A46-73970FBE173A}"/>
              </a:ext>
            </a:extLst>
          </p:cNvPr>
          <p:cNvSpPr/>
          <p:nvPr/>
        </p:nvSpPr>
        <p:spPr bwMode="auto">
          <a:xfrm>
            <a:off x="4518621" y="3342291"/>
            <a:ext cx="1440746" cy="69053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pic>
        <p:nvPicPr>
          <p:cNvPr id="7" name="Picture 2">
            <a:hlinkClick r:id="rId4" action="ppaction://hlinkfile"/>
            <a:extLst>
              <a:ext uri="{FF2B5EF4-FFF2-40B4-BE49-F238E27FC236}">
                <a16:creationId xmlns:a16="http://schemas.microsoft.com/office/drawing/2014/main" id="{4DA31A5F-04F9-4A41-B6AB-227153B4C3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1168589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試算表觀念四</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要如何快速產生經常性的表列項目？</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中文資料可以按自訂的順序排序嗎？</a:t>
            </a:r>
            <a:endParaRPr lang="en-US" altLang="zh-TW"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8E9C4193-AB2F-4451-98A8-1475EDD4FAEE}"/>
              </a:ext>
            </a:extLst>
          </p:cNvPr>
          <p:cNvSpPr>
            <a:spLocks noGrp="1"/>
          </p:cNvSpPr>
          <p:nvPr>
            <p:ph type="sldNum" sz="quarter" idx="11"/>
          </p:nvPr>
        </p:nvSpPr>
        <p:spPr/>
        <p:txBody>
          <a:bodyPr/>
          <a:lstStyle/>
          <a:p>
            <a:fld id="{87CAF551-3FC8-4EFA-ACE3-4527B0F4D963}" type="slidenum">
              <a:rPr lang="zh-TW" altLang="en-US" smtClean="0"/>
              <a:pPr/>
              <a:t>8</a:t>
            </a:fld>
            <a:endParaRPr lang="zh-TW" altLang="en-US"/>
          </a:p>
        </p:txBody>
      </p:sp>
    </p:spTree>
    <p:extLst>
      <p:ext uri="{BB962C8B-B14F-4D97-AF65-F5344CB8AC3E}">
        <p14:creationId xmlns:p14="http://schemas.microsoft.com/office/powerpoint/2010/main" val="41726009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變更圖表的版面配置或樣式</a:t>
            </a:r>
          </a:p>
        </p:txBody>
      </p:sp>
      <p:sp>
        <p:nvSpPr>
          <p:cNvPr id="3" name="內容版面配置區 2"/>
          <p:cNvSpPr>
            <a:spLocks noGrp="1"/>
          </p:cNvSpPr>
          <p:nvPr>
            <p:ph idx="1"/>
          </p:nvPr>
        </p:nvSpPr>
        <p:spPr/>
        <p:txBody>
          <a:bodyPr>
            <a:normAutofit/>
          </a:bodyPr>
          <a:lstStyle/>
          <a:p>
            <a:pPr marL="0" indent="0" algn="ctr">
              <a:buNone/>
            </a:pPr>
            <a:r>
              <a:rPr lang="zh-TW" altLang="en-US" sz="2400" dirty="0"/>
              <a:t>建立圖表之後，還可以立即變更圖表的外觀。</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80</a:t>
            </a:fld>
            <a:endParaRPr lang="zh-TW" altLang="en-US"/>
          </a:p>
        </p:txBody>
      </p:sp>
      <p:pic>
        <p:nvPicPr>
          <p:cNvPr id="5" name="圖片 4">
            <a:extLst>
              <a:ext uri="{FF2B5EF4-FFF2-40B4-BE49-F238E27FC236}">
                <a16:creationId xmlns:a16="http://schemas.microsoft.com/office/drawing/2014/main" id="{DEAFED70-67FC-4FE1-9E47-CCAEAD19B332}"/>
              </a:ext>
            </a:extLst>
          </p:cNvPr>
          <p:cNvPicPr>
            <a:picLocks noChangeAspect="1"/>
          </p:cNvPicPr>
          <p:nvPr/>
        </p:nvPicPr>
        <p:blipFill>
          <a:blip r:embed="rId2"/>
          <a:stretch>
            <a:fillRect/>
          </a:stretch>
        </p:blipFill>
        <p:spPr>
          <a:xfrm>
            <a:off x="1764632" y="1834356"/>
            <a:ext cx="8662736" cy="4368886"/>
          </a:xfrm>
          <a:prstGeom prst="rect">
            <a:avLst/>
          </a:prstGeom>
        </p:spPr>
      </p:pic>
    </p:spTree>
    <p:extLst>
      <p:ext uri="{BB962C8B-B14F-4D97-AF65-F5344CB8AC3E}">
        <p14:creationId xmlns:p14="http://schemas.microsoft.com/office/powerpoint/2010/main" val="559300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新增或移除標題或資料標籤</a:t>
            </a:r>
            <a:endParaRPr lang="zh-TW" altLang="en-US" dirty="0"/>
          </a:p>
        </p:txBody>
      </p:sp>
      <p:sp>
        <p:nvSpPr>
          <p:cNvPr id="3" name="內容版面配置區 2"/>
          <p:cNvSpPr>
            <a:spLocks noGrp="1"/>
          </p:cNvSpPr>
          <p:nvPr>
            <p:ph idx="1"/>
          </p:nvPr>
        </p:nvSpPr>
        <p:spPr>
          <a:xfrm>
            <a:off x="838200" y="1545022"/>
            <a:ext cx="10515600" cy="4631942"/>
          </a:xfrm>
        </p:spPr>
        <p:txBody>
          <a:bodyPr/>
          <a:lstStyle/>
          <a:p>
            <a:pPr marL="0" indent="0" algn="just">
              <a:buNone/>
            </a:pPr>
            <a:r>
              <a:rPr lang="zh-TW" altLang="en-US" dirty="0"/>
              <a:t>為了讓圖表容易理解，您可以加入圖表中標題 和座標軸標題。座標軸標題一般可用於圖表上所有可顯示的座標軸 包括立體圖表中的深度 </a:t>
            </a:r>
            <a:r>
              <a:rPr lang="en-US" altLang="zh-TW" dirty="0"/>
              <a:t>(</a:t>
            </a:r>
            <a:r>
              <a:rPr lang="zh-TW" altLang="en-US" dirty="0"/>
              <a:t>數列</a:t>
            </a:r>
            <a:r>
              <a:rPr lang="en-US" altLang="zh-TW" dirty="0"/>
              <a:t>) </a:t>
            </a:r>
            <a:r>
              <a:rPr lang="zh-TW" altLang="en-US" dirty="0"/>
              <a:t>座標軸。</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81</a:t>
            </a:fld>
            <a:endParaRPr lang="zh-TW" altLang="en-US"/>
          </a:p>
        </p:txBody>
      </p:sp>
      <p:pic>
        <p:nvPicPr>
          <p:cNvPr id="5" name="圖片 4">
            <a:extLst>
              <a:ext uri="{FF2B5EF4-FFF2-40B4-BE49-F238E27FC236}">
                <a16:creationId xmlns:a16="http://schemas.microsoft.com/office/drawing/2014/main" id="{A8C30EE2-2B63-4FBB-A90B-915661DAD008}"/>
              </a:ext>
            </a:extLst>
          </p:cNvPr>
          <p:cNvPicPr>
            <a:picLocks noChangeAspect="1"/>
          </p:cNvPicPr>
          <p:nvPr/>
        </p:nvPicPr>
        <p:blipFill>
          <a:blip r:embed="rId2"/>
          <a:stretch>
            <a:fillRect/>
          </a:stretch>
        </p:blipFill>
        <p:spPr>
          <a:xfrm>
            <a:off x="1981200" y="2886317"/>
            <a:ext cx="8229600" cy="1253884"/>
          </a:xfrm>
          <a:prstGeom prst="rect">
            <a:avLst/>
          </a:prstGeom>
        </p:spPr>
      </p:pic>
      <p:pic>
        <p:nvPicPr>
          <p:cNvPr id="6" name="圖片 5">
            <a:extLst>
              <a:ext uri="{FF2B5EF4-FFF2-40B4-BE49-F238E27FC236}">
                <a16:creationId xmlns:a16="http://schemas.microsoft.com/office/drawing/2014/main" id="{FECCF812-1C99-4FF4-B636-1D5ABDBB0D38}"/>
              </a:ext>
            </a:extLst>
          </p:cNvPr>
          <p:cNvPicPr>
            <a:picLocks noChangeAspect="1"/>
          </p:cNvPicPr>
          <p:nvPr/>
        </p:nvPicPr>
        <p:blipFill>
          <a:blip r:embed="rId3"/>
          <a:stretch>
            <a:fillRect/>
          </a:stretch>
        </p:blipFill>
        <p:spPr>
          <a:xfrm>
            <a:off x="1981200" y="4003546"/>
            <a:ext cx="1238250" cy="2533650"/>
          </a:xfrm>
          <a:prstGeom prst="rect">
            <a:avLst/>
          </a:prstGeom>
          <a:ln>
            <a:noFill/>
          </a:ln>
          <a:effectLst>
            <a:outerShdw blurRad="292100" dist="139700" dir="2700000" algn="tl" rotWithShape="0">
              <a:srgbClr val="333333">
                <a:alpha val="65000"/>
              </a:srgbClr>
            </a:outerShdw>
          </a:effectLst>
        </p:spPr>
      </p:pic>
      <p:pic>
        <p:nvPicPr>
          <p:cNvPr id="7" name="圖片 6">
            <a:extLst>
              <a:ext uri="{FF2B5EF4-FFF2-40B4-BE49-F238E27FC236}">
                <a16:creationId xmlns:a16="http://schemas.microsoft.com/office/drawing/2014/main" id="{1DACF826-0A36-44FC-94F4-6107187FFD48}"/>
              </a:ext>
            </a:extLst>
          </p:cNvPr>
          <p:cNvPicPr>
            <a:picLocks noChangeAspect="1"/>
          </p:cNvPicPr>
          <p:nvPr/>
        </p:nvPicPr>
        <p:blipFill>
          <a:blip r:embed="rId4"/>
          <a:stretch>
            <a:fillRect/>
          </a:stretch>
        </p:blipFill>
        <p:spPr>
          <a:xfrm>
            <a:off x="4116623" y="4140201"/>
            <a:ext cx="4263554" cy="2581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8628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顯示或隱藏圖表座標軸或格線</a:t>
            </a:r>
            <a:endParaRPr lang="zh-TW" altLang="en-US" dirty="0"/>
          </a:p>
        </p:txBody>
      </p:sp>
      <p:sp>
        <p:nvSpPr>
          <p:cNvPr id="3" name="內容版面配置區 2"/>
          <p:cNvSpPr>
            <a:spLocks noGrp="1"/>
          </p:cNvSpPr>
          <p:nvPr>
            <p:ph idx="1"/>
          </p:nvPr>
        </p:nvSpPr>
        <p:spPr>
          <a:xfrm>
            <a:off x="838200" y="1690688"/>
            <a:ext cx="10515600" cy="4486275"/>
          </a:xfrm>
        </p:spPr>
        <p:txBody>
          <a:bodyPr/>
          <a:lstStyle/>
          <a:p>
            <a:pPr marL="0" indent="0" algn="just">
              <a:lnSpc>
                <a:spcPct val="100000"/>
              </a:lnSpc>
              <a:buNone/>
            </a:pPr>
            <a:r>
              <a:rPr lang="zh-TW" altLang="en-US" dirty="0"/>
              <a:t>當您建立圖表時，大部分的圖表類型都會顯示主座標軸 。您可以視需要開啟或關閉它們。當您新增座標軸時，可以指定座標軸顯示的詳細等級。建立立體圖表時會顯示深度軸。</a:t>
            </a:r>
          </a:p>
          <a:p>
            <a:endParaRPr lang="zh-TW" altLang="en-US" dirty="0"/>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82</a:t>
            </a:fld>
            <a:endParaRPr lang="zh-TW" altLang="en-US"/>
          </a:p>
        </p:txBody>
      </p:sp>
      <p:pic>
        <p:nvPicPr>
          <p:cNvPr id="5" name="圖片 4">
            <a:extLst>
              <a:ext uri="{FF2B5EF4-FFF2-40B4-BE49-F238E27FC236}">
                <a16:creationId xmlns:a16="http://schemas.microsoft.com/office/drawing/2014/main" id="{DCE2BB33-751A-4D4C-B444-EB6329270678}"/>
              </a:ext>
            </a:extLst>
          </p:cNvPr>
          <p:cNvPicPr>
            <a:picLocks noChangeAspect="1"/>
          </p:cNvPicPr>
          <p:nvPr/>
        </p:nvPicPr>
        <p:blipFill>
          <a:blip r:embed="rId2"/>
          <a:stretch>
            <a:fillRect/>
          </a:stretch>
        </p:blipFill>
        <p:spPr>
          <a:xfrm>
            <a:off x="2766174" y="2990122"/>
            <a:ext cx="6659652" cy="3676176"/>
          </a:xfrm>
          <a:prstGeom prst="rect">
            <a:avLst/>
          </a:prstGeom>
        </p:spPr>
      </p:pic>
    </p:spTree>
    <p:extLst>
      <p:ext uri="{BB962C8B-B14F-4D97-AF65-F5344CB8AC3E}">
        <p14:creationId xmlns:p14="http://schemas.microsoft.com/office/powerpoint/2010/main" val="38709542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走勢圖設計</a:t>
            </a:r>
          </a:p>
        </p:txBody>
      </p:sp>
      <p:sp>
        <p:nvSpPr>
          <p:cNvPr id="4" name="投影片編號版面配置區 3"/>
          <p:cNvSpPr>
            <a:spLocks noGrp="1"/>
          </p:cNvSpPr>
          <p:nvPr>
            <p:ph type="sldNum" sz="quarter" idx="11"/>
          </p:nvPr>
        </p:nvSpPr>
        <p:spPr/>
        <p:txBody>
          <a:bodyPr/>
          <a:lstStyle/>
          <a:p>
            <a:fld id="{87CAF551-3FC8-4EFA-ACE3-4527B0F4D963}" type="slidenum">
              <a:rPr lang="zh-TW" altLang="en-US" smtClean="0"/>
              <a:pPr/>
              <a:t>83</a:t>
            </a:fld>
            <a:endParaRPr lang="zh-TW" altLang="en-US"/>
          </a:p>
        </p:txBody>
      </p:sp>
      <p:pic>
        <p:nvPicPr>
          <p:cNvPr id="3" name="圖片 2">
            <a:hlinkClick r:id="rId2" action="ppaction://hlinkfile"/>
            <a:extLst>
              <a:ext uri="{FF2B5EF4-FFF2-40B4-BE49-F238E27FC236}">
                <a16:creationId xmlns:a16="http://schemas.microsoft.com/office/drawing/2014/main" id="{B8D6F3EB-D05C-42C4-BD16-3E4113B8700E}"/>
              </a:ext>
            </a:extLst>
          </p:cNvPr>
          <p:cNvPicPr>
            <a:picLocks noChangeAspect="1"/>
          </p:cNvPicPr>
          <p:nvPr/>
        </p:nvPicPr>
        <p:blipFill>
          <a:blip r:embed="rId3"/>
          <a:stretch>
            <a:fillRect/>
          </a:stretch>
        </p:blipFill>
        <p:spPr>
          <a:xfrm>
            <a:off x="1764632" y="1574458"/>
            <a:ext cx="8662736" cy="4781892"/>
          </a:xfrm>
          <a:prstGeom prst="rect">
            <a:avLst/>
          </a:prstGeom>
        </p:spPr>
      </p:pic>
      <p:pic>
        <p:nvPicPr>
          <p:cNvPr id="5" name="Picture 2">
            <a:hlinkClick r:id="rId2" action="ppaction://hlinkfile"/>
            <a:extLst>
              <a:ext uri="{FF2B5EF4-FFF2-40B4-BE49-F238E27FC236}">
                <a16:creationId xmlns:a16="http://schemas.microsoft.com/office/drawing/2014/main" id="{7DB038FF-4EDE-4CCE-8CC1-75B47808F1C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28670865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7142004-FB7F-478E-AF62-43715DF7DE15}"/>
              </a:ext>
            </a:extLst>
          </p:cNvPr>
          <p:cNvSpPr>
            <a:spLocks noGrp="1" noChangeArrowheads="1"/>
          </p:cNvSpPr>
          <p:nvPr>
            <p:ph type="title"/>
          </p:nvPr>
        </p:nvSpPr>
        <p:spPr/>
        <p:txBody>
          <a:bodyPr/>
          <a:lstStyle/>
          <a:p>
            <a:r>
              <a:rPr lang="zh-TW" altLang="en-US" dirty="0"/>
              <a:t>變更圖表</a:t>
            </a:r>
            <a:r>
              <a:rPr lang="en-US" altLang="zh-TW" dirty="0"/>
              <a:t>-</a:t>
            </a:r>
            <a:r>
              <a:rPr lang="zh-TW" altLang="en-US" dirty="0"/>
              <a:t>實作練習</a:t>
            </a:r>
            <a:endParaRPr lang="en-US" altLang="zh-TW" dirty="0"/>
          </a:p>
        </p:txBody>
      </p:sp>
      <p:sp>
        <p:nvSpPr>
          <p:cNvPr id="5" name="投影片編號版面配置區 4">
            <a:extLst>
              <a:ext uri="{FF2B5EF4-FFF2-40B4-BE49-F238E27FC236}">
                <a16:creationId xmlns:a16="http://schemas.microsoft.com/office/drawing/2014/main" id="{E3E41605-1FD8-4DB5-A745-9DD0C9580F93}"/>
              </a:ext>
            </a:extLst>
          </p:cNvPr>
          <p:cNvSpPr>
            <a:spLocks noGrp="1"/>
          </p:cNvSpPr>
          <p:nvPr>
            <p:ph type="sldNum" sz="quarter" idx="11"/>
          </p:nvPr>
        </p:nvSpPr>
        <p:spPr/>
        <p:txBody>
          <a:bodyPr/>
          <a:lstStyle/>
          <a:p>
            <a:fld id="{FE9371A9-040B-4BE3-96E0-B9A7EEF05EB6}" type="slidenum">
              <a:rPr lang="zh-TW" altLang="en-US" smtClean="0"/>
              <a:pPr/>
              <a:t>84</a:t>
            </a:fld>
            <a:endParaRPr lang="zh-TW" altLang="en-US"/>
          </a:p>
        </p:txBody>
      </p:sp>
      <p:graphicFrame>
        <p:nvGraphicFramePr>
          <p:cNvPr id="2" name="資料庫圖表 1">
            <a:extLst>
              <a:ext uri="{FF2B5EF4-FFF2-40B4-BE49-F238E27FC236}">
                <a16:creationId xmlns:a16="http://schemas.microsoft.com/office/drawing/2014/main" id="{7823F354-05D7-41D2-9B32-4C24B2DBF759}"/>
              </a:ext>
            </a:extLst>
          </p:cNvPr>
          <p:cNvGraphicFramePr/>
          <p:nvPr>
            <p:extLst>
              <p:ext uri="{D42A27DB-BD31-4B8C-83A1-F6EECF244321}">
                <p14:modId xmlns:p14="http://schemas.microsoft.com/office/powerpoint/2010/main" val="255766733"/>
              </p:ext>
            </p:extLst>
          </p:nvPr>
        </p:nvGraphicFramePr>
        <p:xfrm>
          <a:off x="3187138" y="1690688"/>
          <a:ext cx="6321566" cy="4665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a:hlinkClick r:id="rId7" action="ppaction://hlinkfile"/>
            <a:extLst>
              <a:ext uri="{FF2B5EF4-FFF2-40B4-BE49-F238E27FC236}">
                <a16:creationId xmlns:a16="http://schemas.microsoft.com/office/drawing/2014/main" id="{DD552F03-E0F8-47E0-B9E6-5E6FA4916F6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2273285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31B422F-3887-44E9-A70B-3B1432502C23}"/>
              </a:ext>
            </a:extLst>
          </p:cNvPr>
          <p:cNvSpPr>
            <a:spLocks noGrp="1" noChangeArrowheads="1"/>
          </p:cNvSpPr>
          <p:nvPr>
            <p:ph type="title"/>
          </p:nvPr>
        </p:nvSpPr>
        <p:spPr/>
        <p:txBody>
          <a:bodyPr/>
          <a:lstStyle/>
          <a:p>
            <a:r>
              <a:rPr lang="zh-TW" altLang="en-US"/>
              <a:t>配合您的需求修改基本圖表</a:t>
            </a:r>
            <a:endParaRPr lang="zh-TW" altLang="en-US" dirty="0"/>
          </a:p>
        </p:txBody>
      </p:sp>
      <p:graphicFrame>
        <p:nvGraphicFramePr>
          <p:cNvPr id="7" name="內容版面配置區 6">
            <a:extLst>
              <a:ext uri="{FF2B5EF4-FFF2-40B4-BE49-F238E27FC236}">
                <a16:creationId xmlns:a16="http://schemas.microsoft.com/office/drawing/2014/main" id="{1CA7951B-43B7-420D-B102-2E0180062362}"/>
              </a:ext>
            </a:extLst>
          </p:cNvPr>
          <p:cNvGraphicFramePr>
            <a:graphicFrameLocks noGrp="1"/>
          </p:cNvGraphicFramePr>
          <p:nvPr>
            <p:ph idx="1"/>
            <p:extLst>
              <p:ext uri="{D42A27DB-BD31-4B8C-83A1-F6EECF244321}">
                <p14:modId xmlns:p14="http://schemas.microsoft.com/office/powerpoint/2010/main" val="1818308409"/>
              </p:ext>
            </p:extLst>
          </p:nvPr>
        </p:nvGraphicFramePr>
        <p:xfrm>
          <a:off x="2235200" y="1295400"/>
          <a:ext cx="9398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6F9F7263-31EF-4329-93FE-9C9EDE6B9A64}"/>
              </a:ext>
            </a:extLst>
          </p:cNvPr>
          <p:cNvSpPr>
            <a:spLocks noGrp="1"/>
          </p:cNvSpPr>
          <p:nvPr>
            <p:ph type="sldNum" sz="quarter" idx="11"/>
          </p:nvPr>
        </p:nvSpPr>
        <p:spPr/>
        <p:txBody>
          <a:bodyPr/>
          <a:lstStyle/>
          <a:p>
            <a:fld id="{FE9371A9-040B-4BE3-96E0-B9A7EEF05EB6}" type="slidenum">
              <a:rPr lang="zh-TW" altLang="en-US" smtClean="0"/>
              <a:pPr/>
              <a:t>85</a:t>
            </a:fld>
            <a:endParaRPr lang="zh-TW" altLang="en-US"/>
          </a:p>
        </p:txBody>
      </p:sp>
      <p:sp>
        <p:nvSpPr>
          <p:cNvPr id="2" name="矩形 1">
            <a:extLst>
              <a:ext uri="{FF2B5EF4-FFF2-40B4-BE49-F238E27FC236}">
                <a16:creationId xmlns:a16="http://schemas.microsoft.com/office/drawing/2014/main" id="{0E55509E-1502-4D4E-8B89-0489C653D1D1}"/>
              </a:ext>
            </a:extLst>
          </p:cNvPr>
          <p:cNvSpPr/>
          <p:nvPr/>
        </p:nvSpPr>
        <p:spPr>
          <a:xfrm>
            <a:off x="2564525" y="2210641"/>
            <a:ext cx="6340197" cy="461665"/>
          </a:xfrm>
          <a:prstGeom prst="rect">
            <a:avLst/>
          </a:prstGeom>
        </p:spPr>
        <p:txBody>
          <a:bodyPr wrap="none">
            <a:spAutoFit/>
          </a:bodyPr>
          <a:lstStyle/>
          <a:p>
            <a:r>
              <a:rPr lang="zh-TW" altLang="en-US" sz="2400" dirty="0">
                <a:solidFill>
                  <a:srgbClr val="2F2F2F"/>
                </a:solidFill>
                <a:latin typeface="微軟正黑體" panose="020B0604030504040204" pitchFamily="34" charset="-120"/>
                <a:ea typeface="微軟正黑體" panose="020B0604030504040204" pitchFamily="34" charset="-120"/>
              </a:rPr>
              <a:t>您可以在建立圖表後修改其中任何一個項目。</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2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B25EEB3-B2AF-4838-A976-5AA46E0632C6}"/>
              </a:ext>
            </a:extLst>
          </p:cNvPr>
          <p:cNvSpPr>
            <a:spLocks noGrp="1" noChangeArrowheads="1"/>
          </p:cNvSpPr>
          <p:nvPr>
            <p:ph type="title"/>
          </p:nvPr>
        </p:nvSpPr>
        <p:spPr/>
        <p:txBody>
          <a:bodyPr/>
          <a:lstStyle/>
          <a:p>
            <a:r>
              <a:rPr lang="zh-TW" altLang="en-US">
                <a:hlinkClick r:id="rId2"/>
              </a:rPr>
              <a:t>變更圖表座標軸的顯示</a:t>
            </a:r>
            <a:endParaRPr lang="en-US" altLang="zh-TW" dirty="0"/>
          </a:p>
        </p:txBody>
      </p:sp>
      <p:sp>
        <p:nvSpPr>
          <p:cNvPr id="13315" name="Rectangle 3">
            <a:extLst>
              <a:ext uri="{FF2B5EF4-FFF2-40B4-BE49-F238E27FC236}">
                <a16:creationId xmlns:a16="http://schemas.microsoft.com/office/drawing/2014/main" id="{D22F34D5-2FAD-4B71-B958-92C1602BBB93}"/>
              </a:ext>
            </a:extLst>
          </p:cNvPr>
          <p:cNvSpPr>
            <a:spLocks noGrp="1" noChangeArrowheads="1"/>
          </p:cNvSpPr>
          <p:nvPr>
            <p:ph idx="1"/>
          </p:nvPr>
        </p:nvSpPr>
        <p:spPr/>
        <p:txBody>
          <a:bodyPr>
            <a:normAutofit/>
          </a:bodyPr>
          <a:lstStyle/>
          <a:p>
            <a:pPr marL="0" indent="0">
              <a:lnSpc>
                <a:spcPct val="150000"/>
              </a:lnSpc>
              <a:buNone/>
            </a:pPr>
            <a:r>
              <a:rPr lang="zh-TW" altLang="en-US" sz="3200" dirty="0"/>
              <a:t>您可以指定座標軸的刻度，以及調整所顯示的值或類別之間的間距。如果要讓圖表更容易閱讀，您也可以在座標軸中新增刻度，並指定這些刻度的顯示間距。</a:t>
            </a:r>
          </a:p>
        </p:txBody>
      </p:sp>
      <p:sp>
        <p:nvSpPr>
          <p:cNvPr id="2" name="投影片編號版面配置區 1">
            <a:extLst>
              <a:ext uri="{FF2B5EF4-FFF2-40B4-BE49-F238E27FC236}">
                <a16:creationId xmlns:a16="http://schemas.microsoft.com/office/drawing/2014/main" id="{C1B13838-35C2-4748-BCD7-EFD349DA6318}"/>
              </a:ext>
            </a:extLst>
          </p:cNvPr>
          <p:cNvSpPr>
            <a:spLocks noGrp="1"/>
          </p:cNvSpPr>
          <p:nvPr>
            <p:ph type="sldNum" sz="quarter" idx="11"/>
          </p:nvPr>
        </p:nvSpPr>
        <p:spPr/>
        <p:txBody>
          <a:bodyPr/>
          <a:lstStyle/>
          <a:p>
            <a:fld id="{FE9371A9-040B-4BE3-96E0-B9A7EEF05EB6}" type="slidenum">
              <a:rPr lang="zh-TW" altLang="en-US" smtClean="0"/>
              <a:pPr/>
              <a:t>86</a:t>
            </a:fld>
            <a:endParaRPr lang="zh-TW" altLang="en-US"/>
          </a:p>
        </p:txBody>
      </p:sp>
    </p:spTree>
    <p:extLst>
      <p:ext uri="{BB962C8B-B14F-4D97-AF65-F5344CB8AC3E}">
        <p14:creationId xmlns:p14="http://schemas.microsoft.com/office/powerpoint/2010/main" val="394380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B25EEB3-B2AF-4838-A976-5AA46E0632C6}"/>
              </a:ext>
            </a:extLst>
          </p:cNvPr>
          <p:cNvSpPr>
            <a:spLocks noGrp="1" noChangeArrowheads="1"/>
          </p:cNvSpPr>
          <p:nvPr>
            <p:ph type="title"/>
          </p:nvPr>
        </p:nvSpPr>
        <p:spPr/>
        <p:txBody>
          <a:bodyPr/>
          <a:lstStyle/>
          <a:p>
            <a:r>
              <a:rPr lang="zh-TW" altLang="en-US">
                <a:hlinkClick r:id="rId2"/>
              </a:rPr>
              <a:t>變更圖表座標軸的顯示</a:t>
            </a:r>
            <a:endParaRPr lang="en-US" altLang="zh-TW" dirty="0"/>
          </a:p>
        </p:txBody>
      </p:sp>
      <p:sp>
        <p:nvSpPr>
          <p:cNvPr id="13315" name="Rectangle 3">
            <a:extLst>
              <a:ext uri="{FF2B5EF4-FFF2-40B4-BE49-F238E27FC236}">
                <a16:creationId xmlns:a16="http://schemas.microsoft.com/office/drawing/2014/main" id="{D22F34D5-2FAD-4B71-B958-92C1602BBB93}"/>
              </a:ext>
            </a:extLst>
          </p:cNvPr>
          <p:cNvSpPr>
            <a:spLocks noGrp="1" noChangeArrowheads="1"/>
          </p:cNvSpPr>
          <p:nvPr>
            <p:ph idx="1"/>
          </p:nvPr>
        </p:nvSpPr>
        <p:spPr>
          <a:xfrm>
            <a:off x="1927229" y="1486920"/>
            <a:ext cx="2787869" cy="4869430"/>
          </a:xfrm>
        </p:spPr>
        <p:txBody>
          <a:bodyPr>
            <a:normAutofit lnSpcReduction="10000"/>
          </a:bodyPr>
          <a:lstStyle/>
          <a:p>
            <a:pPr marL="0" indent="0">
              <a:lnSpc>
                <a:spcPct val="150000"/>
              </a:lnSpc>
              <a:buNone/>
            </a:pPr>
            <a:r>
              <a:rPr lang="zh-TW" altLang="en-US" sz="2400" dirty="0"/>
              <a:t>您可以指定座標軸的刻度，以及調整所顯示的值或類別之間的間距。如果要讓圖表更容易閱讀，您也可以在座標軸中新增刻度，並指定這些刻度的顯示間距。</a:t>
            </a:r>
          </a:p>
        </p:txBody>
      </p:sp>
      <p:sp>
        <p:nvSpPr>
          <p:cNvPr id="2" name="投影片編號版面配置區 1">
            <a:extLst>
              <a:ext uri="{FF2B5EF4-FFF2-40B4-BE49-F238E27FC236}">
                <a16:creationId xmlns:a16="http://schemas.microsoft.com/office/drawing/2014/main" id="{C1B13838-35C2-4748-BCD7-EFD349DA6318}"/>
              </a:ext>
            </a:extLst>
          </p:cNvPr>
          <p:cNvSpPr>
            <a:spLocks noGrp="1"/>
          </p:cNvSpPr>
          <p:nvPr>
            <p:ph type="sldNum" sz="quarter" idx="11"/>
          </p:nvPr>
        </p:nvSpPr>
        <p:spPr/>
        <p:txBody>
          <a:bodyPr/>
          <a:lstStyle/>
          <a:p>
            <a:fld id="{FE9371A9-040B-4BE3-96E0-B9A7EEF05EB6}" type="slidenum">
              <a:rPr lang="zh-TW" altLang="en-US" smtClean="0"/>
              <a:pPr/>
              <a:t>87</a:t>
            </a:fld>
            <a:endParaRPr lang="zh-TW" altLang="en-US"/>
          </a:p>
        </p:txBody>
      </p:sp>
      <p:pic>
        <p:nvPicPr>
          <p:cNvPr id="4" name="圖片 3">
            <a:extLst>
              <a:ext uri="{FF2B5EF4-FFF2-40B4-BE49-F238E27FC236}">
                <a16:creationId xmlns:a16="http://schemas.microsoft.com/office/drawing/2014/main" id="{E8538294-4A67-4920-B0F7-E55CF6046A5E}"/>
              </a:ext>
            </a:extLst>
          </p:cNvPr>
          <p:cNvPicPr>
            <a:picLocks noChangeAspect="1"/>
          </p:cNvPicPr>
          <p:nvPr/>
        </p:nvPicPr>
        <p:blipFill>
          <a:blip r:embed="rId3"/>
          <a:stretch>
            <a:fillRect/>
          </a:stretch>
        </p:blipFill>
        <p:spPr>
          <a:xfrm>
            <a:off x="4864459" y="1750729"/>
            <a:ext cx="7105422" cy="4341812"/>
          </a:xfrm>
          <a:prstGeom prst="rect">
            <a:avLst/>
          </a:prstGeom>
        </p:spPr>
      </p:pic>
      <p:pic>
        <p:nvPicPr>
          <p:cNvPr id="6" name="Picture 2">
            <a:hlinkClick r:id="rId4" action="ppaction://hlinkfile"/>
            <a:extLst>
              <a:ext uri="{FF2B5EF4-FFF2-40B4-BE49-F238E27FC236}">
                <a16:creationId xmlns:a16="http://schemas.microsoft.com/office/drawing/2014/main" id="{87E2D3CE-649D-43E3-AAE8-A77D5436B7C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spTree>
    <p:extLst>
      <p:ext uri="{BB962C8B-B14F-4D97-AF65-F5344CB8AC3E}">
        <p14:creationId xmlns:p14="http://schemas.microsoft.com/office/powerpoint/2010/main" val="30890055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2318B0-F83F-439F-8B06-9B42BF6B316A}"/>
              </a:ext>
            </a:extLst>
          </p:cNvPr>
          <p:cNvSpPr>
            <a:spLocks noGrp="1"/>
          </p:cNvSpPr>
          <p:nvPr>
            <p:ph type="title"/>
          </p:nvPr>
        </p:nvSpPr>
        <p:spPr/>
        <p:txBody>
          <a:bodyPr/>
          <a:lstStyle/>
          <a:p>
            <a:r>
              <a:rPr lang="zh-TW" altLang="en-US"/>
              <a:t>新增圖例或運算列表</a:t>
            </a:r>
            <a:endParaRPr lang="zh-TW" altLang="en-US" dirty="0"/>
          </a:p>
        </p:txBody>
      </p:sp>
      <p:sp>
        <p:nvSpPr>
          <p:cNvPr id="3" name="內容版面配置區 2">
            <a:extLst>
              <a:ext uri="{FF2B5EF4-FFF2-40B4-BE49-F238E27FC236}">
                <a16:creationId xmlns:a16="http://schemas.microsoft.com/office/drawing/2014/main" id="{5E2BA3BB-FCD9-45C6-95A3-C304FFA61950}"/>
              </a:ext>
            </a:extLst>
          </p:cNvPr>
          <p:cNvSpPr>
            <a:spLocks noGrp="1"/>
          </p:cNvSpPr>
          <p:nvPr>
            <p:ph idx="1"/>
          </p:nvPr>
        </p:nvSpPr>
        <p:spPr>
          <a:xfrm>
            <a:off x="4083268" y="1324303"/>
            <a:ext cx="7270531" cy="4852660"/>
          </a:xfrm>
        </p:spPr>
        <p:txBody>
          <a:bodyPr>
            <a:normAutofit/>
          </a:bodyPr>
          <a:lstStyle/>
          <a:p>
            <a:pPr marL="0" indent="0" algn="just">
              <a:buNone/>
            </a:pPr>
            <a:r>
              <a:rPr lang="zh-TW" altLang="en-US" sz="2400" dirty="0"/>
              <a:t>您可以顯示或隱藏圖例、變更圖例位置，或是修改圖例項目。在某些圖表中，您還可以顯示會顯示圖表中所呈現之圖例符號及值的運算列表。</a:t>
            </a:r>
          </a:p>
        </p:txBody>
      </p:sp>
      <p:sp>
        <p:nvSpPr>
          <p:cNvPr id="4" name="投影片編號版面配置區 3">
            <a:extLst>
              <a:ext uri="{FF2B5EF4-FFF2-40B4-BE49-F238E27FC236}">
                <a16:creationId xmlns:a16="http://schemas.microsoft.com/office/drawing/2014/main" id="{6C8177F9-D12E-41F1-80B5-64242E3141CB}"/>
              </a:ext>
            </a:extLst>
          </p:cNvPr>
          <p:cNvSpPr>
            <a:spLocks noGrp="1"/>
          </p:cNvSpPr>
          <p:nvPr>
            <p:ph type="sldNum" sz="quarter" idx="11"/>
          </p:nvPr>
        </p:nvSpPr>
        <p:spPr/>
        <p:txBody>
          <a:bodyPr/>
          <a:lstStyle/>
          <a:p>
            <a:fld id="{FE9371A9-040B-4BE3-96E0-B9A7EEF05EB6}" type="slidenum">
              <a:rPr lang="zh-TW" altLang="en-US" smtClean="0"/>
              <a:pPr/>
              <a:t>88</a:t>
            </a:fld>
            <a:endParaRPr lang="zh-TW" altLang="en-US"/>
          </a:p>
        </p:txBody>
      </p:sp>
      <p:pic>
        <p:nvPicPr>
          <p:cNvPr id="5" name="圖片 4">
            <a:extLst>
              <a:ext uri="{FF2B5EF4-FFF2-40B4-BE49-F238E27FC236}">
                <a16:creationId xmlns:a16="http://schemas.microsoft.com/office/drawing/2014/main" id="{E35E83B1-CC81-4238-85C1-F31DE2576CD0}"/>
              </a:ext>
            </a:extLst>
          </p:cNvPr>
          <p:cNvPicPr>
            <a:picLocks noChangeAspect="1"/>
          </p:cNvPicPr>
          <p:nvPr/>
        </p:nvPicPr>
        <p:blipFill>
          <a:blip r:embed="rId2"/>
          <a:stretch>
            <a:fillRect/>
          </a:stretch>
        </p:blipFill>
        <p:spPr>
          <a:xfrm>
            <a:off x="1808748" y="1434877"/>
            <a:ext cx="1772653" cy="4997897"/>
          </a:xfrm>
          <a:prstGeom prst="rect">
            <a:avLst/>
          </a:prstGeom>
        </p:spPr>
      </p:pic>
      <p:sp>
        <p:nvSpPr>
          <p:cNvPr id="6" name="矩形 5">
            <a:extLst>
              <a:ext uri="{FF2B5EF4-FFF2-40B4-BE49-F238E27FC236}">
                <a16:creationId xmlns:a16="http://schemas.microsoft.com/office/drawing/2014/main" id="{41054D05-321C-47A0-9CB6-7AFD84633601}"/>
              </a:ext>
            </a:extLst>
          </p:cNvPr>
          <p:cNvSpPr/>
          <p:nvPr/>
        </p:nvSpPr>
        <p:spPr bwMode="auto">
          <a:xfrm>
            <a:off x="1980197" y="4338888"/>
            <a:ext cx="1569118" cy="25667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sp>
        <p:nvSpPr>
          <p:cNvPr id="8" name="矩形 7">
            <a:extLst>
              <a:ext uri="{FF2B5EF4-FFF2-40B4-BE49-F238E27FC236}">
                <a16:creationId xmlns:a16="http://schemas.microsoft.com/office/drawing/2014/main" id="{6EC569EA-76F8-4F31-8C4C-29DD04916B96}"/>
              </a:ext>
            </a:extLst>
          </p:cNvPr>
          <p:cNvSpPr/>
          <p:nvPr/>
        </p:nvSpPr>
        <p:spPr bwMode="auto">
          <a:xfrm>
            <a:off x="1980197" y="5209367"/>
            <a:ext cx="1569118" cy="25667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TW" altLang="en-US">
              <a:latin typeface="Arial" panose="020B0604020202020204" pitchFamily="34" charset="0"/>
            </a:endParaRPr>
          </a:p>
        </p:txBody>
      </p:sp>
      <p:pic>
        <p:nvPicPr>
          <p:cNvPr id="7" name="圖片 6">
            <a:extLst>
              <a:ext uri="{FF2B5EF4-FFF2-40B4-BE49-F238E27FC236}">
                <a16:creationId xmlns:a16="http://schemas.microsoft.com/office/drawing/2014/main" id="{5A645287-BC07-4994-BA2C-187272BD927F}"/>
              </a:ext>
            </a:extLst>
          </p:cNvPr>
          <p:cNvPicPr>
            <a:picLocks noChangeAspect="1"/>
          </p:cNvPicPr>
          <p:nvPr/>
        </p:nvPicPr>
        <p:blipFill>
          <a:blip r:embed="rId3"/>
          <a:stretch>
            <a:fillRect/>
          </a:stretch>
        </p:blipFill>
        <p:spPr>
          <a:xfrm>
            <a:off x="4223082" y="2608239"/>
            <a:ext cx="6160170" cy="3568724"/>
          </a:xfrm>
          <a:prstGeom prst="rect">
            <a:avLst/>
          </a:prstGeom>
        </p:spPr>
      </p:pic>
    </p:spTree>
    <p:extLst>
      <p:ext uri="{BB962C8B-B14F-4D97-AF65-F5344CB8AC3E}">
        <p14:creationId xmlns:p14="http://schemas.microsoft.com/office/powerpoint/2010/main" val="39461871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B298A2-3323-4D3D-A09A-DC366CC92CB7}"/>
              </a:ext>
            </a:extLst>
          </p:cNvPr>
          <p:cNvSpPr>
            <a:spLocks noGrp="1"/>
          </p:cNvSpPr>
          <p:nvPr>
            <p:ph type="title"/>
          </p:nvPr>
        </p:nvSpPr>
        <p:spPr>
          <a:xfrm>
            <a:off x="1574800" y="459581"/>
            <a:ext cx="9448800" cy="487363"/>
          </a:xfrm>
        </p:spPr>
        <p:txBody>
          <a:bodyPr>
            <a:normAutofit fontScale="90000"/>
          </a:bodyPr>
          <a:lstStyle/>
          <a:p>
            <a:r>
              <a:rPr lang="zh-TW" altLang="en-US" dirty="0"/>
              <a:t>對每一種圖表類型套用特殊選項  </a:t>
            </a:r>
          </a:p>
        </p:txBody>
      </p:sp>
      <p:sp>
        <p:nvSpPr>
          <p:cNvPr id="3" name="內容版面配置區 2">
            <a:extLst>
              <a:ext uri="{FF2B5EF4-FFF2-40B4-BE49-F238E27FC236}">
                <a16:creationId xmlns:a16="http://schemas.microsoft.com/office/drawing/2014/main" id="{2178585C-7BCC-43F6-B986-6B0A9BE9A11F}"/>
              </a:ext>
            </a:extLst>
          </p:cNvPr>
          <p:cNvSpPr>
            <a:spLocks noGrp="1"/>
          </p:cNvSpPr>
          <p:nvPr>
            <p:ph idx="1"/>
          </p:nvPr>
        </p:nvSpPr>
        <p:spPr>
          <a:xfrm>
            <a:off x="2235200" y="1295400"/>
            <a:ext cx="9398000" cy="5029200"/>
          </a:xfrm>
        </p:spPr>
        <p:txBody>
          <a:bodyPr>
            <a:normAutofit/>
          </a:bodyPr>
          <a:lstStyle/>
          <a:p>
            <a:pPr marL="0" indent="0">
              <a:buNone/>
            </a:pPr>
            <a:r>
              <a:rPr lang="zh-TW" altLang="en-US" sz="2800" dirty="0"/>
              <a:t>不同的圖表類型都可以使用特殊的線條 </a:t>
            </a:r>
            <a:r>
              <a:rPr lang="en-US" altLang="zh-TW" sz="2800" dirty="0"/>
              <a:t>(</a:t>
            </a:r>
            <a:r>
              <a:rPr lang="zh-TW" altLang="en-US" sz="2800" dirty="0"/>
              <a:t>如高低點連線和趨勢線</a:t>
            </a:r>
            <a:r>
              <a:rPr lang="en-US" altLang="zh-TW" sz="2800" dirty="0"/>
              <a:t>)</a:t>
            </a:r>
            <a:r>
              <a:rPr lang="zh-TW" altLang="en-US" sz="2800" dirty="0"/>
              <a:t>、橫條圖 </a:t>
            </a:r>
            <a:r>
              <a:rPr lang="en-US" altLang="zh-TW" sz="2800" dirty="0"/>
              <a:t>(</a:t>
            </a:r>
            <a:r>
              <a:rPr lang="zh-TW" altLang="en-US" sz="2800" dirty="0"/>
              <a:t>如漲跌線和</a:t>
            </a:r>
            <a:r>
              <a:rPr lang="zh-TW" altLang="en-US" sz="2800" dirty="0">
                <a:hlinkClick r:id="rId3"/>
              </a:rPr>
              <a:t>誤差線</a:t>
            </a:r>
            <a:r>
              <a:rPr lang="en-US" altLang="zh-TW" sz="2800" dirty="0"/>
              <a:t>)</a:t>
            </a:r>
            <a:r>
              <a:rPr lang="zh-TW" altLang="en-US" sz="2800" dirty="0"/>
              <a:t>、資料標記及其他選項。</a:t>
            </a:r>
          </a:p>
          <a:p>
            <a:pPr marL="0" indent="0">
              <a:buNone/>
            </a:pPr>
            <a:endParaRPr lang="zh-TW" altLang="en-US" sz="2800" dirty="0"/>
          </a:p>
        </p:txBody>
      </p:sp>
      <p:sp>
        <p:nvSpPr>
          <p:cNvPr id="5" name="投影片編號版面配置區 4">
            <a:extLst>
              <a:ext uri="{FF2B5EF4-FFF2-40B4-BE49-F238E27FC236}">
                <a16:creationId xmlns:a16="http://schemas.microsoft.com/office/drawing/2014/main" id="{769FA79A-A5D3-4E97-AB24-24C1F44C295B}"/>
              </a:ext>
            </a:extLst>
          </p:cNvPr>
          <p:cNvSpPr>
            <a:spLocks noGrp="1"/>
          </p:cNvSpPr>
          <p:nvPr>
            <p:ph type="sldNum" sz="quarter" idx="11"/>
          </p:nvPr>
        </p:nvSpPr>
        <p:spPr>
          <a:xfrm>
            <a:off x="5588000" y="6534150"/>
            <a:ext cx="1117600" cy="261938"/>
          </a:xfrm>
        </p:spPr>
        <p:txBody>
          <a:bodyPr/>
          <a:lstStyle/>
          <a:p>
            <a:fld id="{FE9371A9-040B-4BE3-96E0-B9A7EEF05EB6}" type="slidenum">
              <a:rPr lang="zh-TW" altLang="en-US" smtClean="0"/>
              <a:pPr/>
              <a:t>89</a:t>
            </a:fld>
            <a:endParaRPr lang="zh-TW" altLang="en-US"/>
          </a:p>
        </p:txBody>
      </p:sp>
      <p:pic>
        <p:nvPicPr>
          <p:cNvPr id="7" name="圖片 6">
            <a:extLst>
              <a:ext uri="{FF2B5EF4-FFF2-40B4-BE49-F238E27FC236}">
                <a16:creationId xmlns:a16="http://schemas.microsoft.com/office/drawing/2014/main" id="{AFAE3A6D-5829-4694-A340-7D21DD376117}"/>
              </a:ext>
            </a:extLst>
          </p:cNvPr>
          <p:cNvPicPr>
            <a:picLocks noChangeAspect="1"/>
          </p:cNvPicPr>
          <p:nvPr/>
        </p:nvPicPr>
        <p:blipFill>
          <a:blip r:embed="rId4"/>
          <a:stretch>
            <a:fillRect/>
          </a:stretch>
        </p:blipFill>
        <p:spPr>
          <a:xfrm>
            <a:off x="2470484" y="2706353"/>
            <a:ext cx="7251032" cy="3765096"/>
          </a:xfrm>
          <a:prstGeom prst="rect">
            <a:avLst/>
          </a:prstGeom>
        </p:spPr>
      </p:pic>
    </p:spTree>
    <p:extLst>
      <p:ext uri="{BB962C8B-B14F-4D97-AF65-F5344CB8AC3E}">
        <p14:creationId xmlns:p14="http://schemas.microsoft.com/office/powerpoint/2010/main" val="29485519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Excel</a:t>
            </a:r>
            <a:r>
              <a:rPr lang="zh-TW" altLang="en-US" dirty="0">
                <a:latin typeface="微軟正黑體" panose="020B0604030504040204" pitchFamily="34" charset="-120"/>
                <a:ea typeface="微軟正黑體" panose="020B0604030504040204" pitchFamily="34" charset="-120"/>
              </a:rPr>
              <a:t>試算表觀念五</a:t>
            </a:r>
          </a:p>
        </p:txBody>
      </p:sp>
      <p:sp>
        <p:nvSpPr>
          <p:cNvPr id="3" name="內容版面配置區 2"/>
          <p:cNvSpPr>
            <a:spLocks noGrp="1"/>
          </p:cNvSpPr>
          <p:nvPr>
            <p:ph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lnSpc>
                <a:spcPct val="250000"/>
              </a:lnSpc>
            </a:pPr>
            <a:r>
              <a:rPr lang="zh-TW" altLang="en-US" sz="3200" dirty="0">
                <a:latin typeface="微軟正黑體" panose="020B0604030504040204" pitchFamily="34" charset="-120"/>
                <a:ea typeface="微軟正黑體" panose="020B0604030504040204" pitchFamily="34" charset="-120"/>
              </a:rPr>
              <a:t>公式及函數的作用？</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如何判斷儲存格內放的是公式及函數？</a:t>
            </a:r>
            <a:endParaRPr lang="en-US" altLang="zh-TW" sz="3200" dirty="0">
              <a:latin typeface="微軟正黑體" panose="020B0604030504040204" pitchFamily="34" charset="-120"/>
              <a:ea typeface="微軟正黑體" panose="020B0604030504040204" pitchFamily="34" charset="-120"/>
            </a:endParaRPr>
          </a:p>
          <a:p>
            <a:pPr>
              <a:lnSpc>
                <a:spcPct val="250000"/>
              </a:lnSpc>
            </a:pPr>
            <a:r>
              <a:rPr lang="zh-TW" altLang="en-US" sz="3200" dirty="0">
                <a:latin typeface="微軟正黑體" panose="020B0604030504040204" pitchFamily="34" charset="-120"/>
                <a:ea typeface="微軟正黑體" panose="020B0604030504040204" pitchFamily="34" charset="-120"/>
              </a:rPr>
              <a:t>如何尋找</a:t>
            </a:r>
            <a:r>
              <a:rPr lang="zh-TW" altLang="en-US" sz="3200" dirty="0">
                <a:latin typeface="微軟正黑體" panose="020B0604030504040204" pitchFamily="34" charset="-120"/>
                <a:ea typeface="微軟正黑體" panose="020B0604030504040204" pitchFamily="34" charset="-120"/>
                <a:hlinkClick r:id="rId2" action="ppaction://hlinkfile"/>
              </a:rPr>
              <a:t>工作表</a:t>
            </a:r>
            <a:r>
              <a:rPr lang="zh-TW" altLang="en-US" sz="3200" dirty="0">
                <a:latin typeface="微軟正黑體" panose="020B0604030504040204" pitchFamily="34" charset="-120"/>
                <a:ea typeface="微軟正黑體" panose="020B0604030504040204" pitchFamily="34" charset="-120"/>
              </a:rPr>
              <a:t>內是公式及函數的儲存格位置？</a:t>
            </a:r>
            <a:endParaRPr lang="en-US" altLang="zh-TW" sz="3200" dirty="0">
              <a:latin typeface="微軟正黑體" panose="020B0604030504040204" pitchFamily="34" charset="-120"/>
              <a:ea typeface="微軟正黑體" panose="020B0604030504040204" pitchFamily="34" charset="-120"/>
            </a:endParaRPr>
          </a:p>
          <a:p>
            <a:pPr>
              <a:lnSpc>
                <a:spcPct val="250000"/>
              </a:lnSpc>
            </a:pPr>
            <a:endParaRPr lang="zh-TW" altLang="en-US" sz="3200"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B8E249B8-0F9F-49FB-B74A-C490EF93862A}"/>
              </a:ext>
            </a:extLst>
          </p:cNvPr>
          <p:cNvSpPr>
            <a:spLocks noGrp="1"/>
          </p:cNvSpPr>
          <p:nvPr>
            <p:ph type="sldNum" sz="quarter" idx="11"/>
          </p:nvPr>
        </p:nvSpPr>
        <p:spPr/>
        <p:txBody>
          <a:bodyPr/>
          <a:lstStyle/>
          <a:p>
            <a:fld id="{87CAF551-3FC8-4EFA-ACE3-4527B0F4D963}" type="slidenum">
              <a:rPr lang="zh-TW" altLang="en-US" smtClean="0"/>
              <a:pPr/>
              <a:t>9</a:t>
            </a:fld>
            <a:endParaRPr lang="zh-TW" altLang="en-US"/>
          </a:p>
        </p:txBody>
      </p:sp>
    </p:spTree>
    <p:extLst>
      <p:ext uri="{BB962C8B-B14F-4D97-AF65-F5344CB8AC3E}">
        <p14:creationId xmlns:p14="http://schemas.microsoft.com/office/powerpoint/2010/main" val="1023364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969616-29F3-4386-8400-63D117BF93BC}"/>
              </a:ext>
            </a:extLst>
          </p:cNvPr>
          <p:cNvSpPr>
            <a:spLocks noGrp="1"/>
          </p:cNvSpPr>
          <p:nvPr>
            <p:ph type="title"/>
          </p:nvPr>
        </p:nvSpPr>
        <p:spPr/>
        <p:txBody>
          <a:bodyPr>
            <a:normAutofit fontScale="90000"/>
          </a:bodyPr>
          <a:lstStyle/>
          <a:p>
            <a:r>
              <a:rPr lang="zh-TW" altLang="en-US" sz="4000" dirty="0"/>
              <a:t>插入長條圖表</a:t>
            </a:r>
            <a:r>
              <a:rPr lang="en-US" altLang="zh-TW" sz="4000" dirty="0"/>
              <a:t>(</a:t>
            </a:r>
            <a:r>
              <a:rPr lang="zh-TW" altLang="en-US" sz="4000" dirty="0"/>
              <a:t>的設計</a:t>
            </a:r>
            <a:r>
              <a:rPr lang="en-US" altLang="zh-TW" sz="4000" dirty="0"/>
              <a:t>)-</a:t>
            </a:r>
            <a:r>
              <a:rPr lang="zh-TW" altLang="en-US" sz="4000" dirty="0"/>
              <a:t>實作練習</a:t>
            </a:r>
          </a:p>
        </p:txBody>
      </p:sp>
      <p:sp>
        <p:nvSpPr>
          <p:cNvPr id="3" name="內容版面配置區 2">
            <a:extLst>
              <a:ext uri="{FF2B5EF4-FFF2-40B4-BE49-F238E27FC236}">
                <a16:creationId xmlns:a16="http://schemas.microsoft.com/office/drawing/2014/main" id="{2E7B2128-AB75-4EB4-A6C9-ABA02D693E0E}"/>
              </a:ext>
            </a:extLst>
          </p:cNvPr>
          <p:cNvSpPr>
            <a:spLocks noGrp="1"/>
          </p:cNvSpPr>
          <p:nvPr>
            <p:ph idx="1"/>
          </p:nvPr>
        </p:nvSpPr>
        <p:spPr/>
        <p:txBody>
          <a:bodyPr/>
          <a:lstStyle/>
          <a:p>
            <a:r>
              <a:rPr lang="zh-TW" altLang="en-US" dirty="0"/>
              <a:t>調整長條圖表整體設計與版面配置</a:t>
            </a:r>
          </a:p>
          <a:p>
            <a:r>
              <a:rPr lang="zh-TW" altLang="en-US" dirty="0"/>
              <a:t>調整圖表內物件的格式</a:t>
            </a:r>
          </a:p>
          <a:p>
            <a:r>
              <a:rPr lang="zh-TW" altLang="en-US" dirty="0"/>
              <a:t>設定圖表常用操作小技巧</a:t>
            </a:r>
          </a:p>
        </p:txBody>
      </p:sp>
      <p:sp>
        <p:nvSpPr>
          <p:cNvPr id="6" name="投影片編號版面配置區 5">
            <a:extLst>
              <a:ext uri="{FF2B5EF4-FFF2-40B4-BE49-F238E27FC236}">
                <a16:creationId xmlns:a16="http://schemas.microsoft.com/office/drawing/2014/main" id="{F24A7EFA-9262-4C98-AB30-260A75AB4339}"/>
              </a:ext>
            </a:extLst>
          </p:cNvPr>
          <p:cNvSpPr>
            <a:spLocks noGrp="1"/>
          </p:cNvSpPr>
          <p:nvPr>
            <p:ph type="sldNum" sz="quarter" idx="11"/>
          </p:nvPr>
        </p:nvSpPr>
        <p:spPr/>
        <p:txBody>
          <a:bodyPr/>
          <a:lstStyle/>
          <a:p>
            <a:fld id="{FE9371A9-040B-4BE3-96E0-B9A7EEF05EB6}" type="slidenum">
              <a:rPr lang="zh-TW" altLang="en-US" smtClean="0"/>
              <a:t>90</a:t>
            </a:fld>
            <a:endParaRPr lang="zh-TW" altLang="en-US"/>
          </a:p>
        </p:txBody>
      </p:sp>
      <p:pic>
        <p:nvPicPr>
          <p:cNvPr id="18434" name="Picture 2" descr="ãexcel bar chartãçåçæå°çµæ">
            <a:hlinkClick r:id="rId2" action="ppaction://hlinkfile"/>
            <a:extLst>
              <a:ext uri="{FF2B5EF4-FFF2-40B4-BE49-F238E27FC236}">
                <a16:creationId xmlns:a16="http://schemas.microsoft.com/office/drawing/2014/main" id="{AA8BB72F-986A-439A-9754-2FC27AFBD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434" y="2639219"/>
            <a:ext cx="6256660" cy="37592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3F0CD0A-0DF1-4E6A-923D-333369D7404D}"/>
              </a:ext>
            </a:extLst>
          </p:cNvPr>
          <p:cNvSpPr txBox="1"/>
          <p:nvPr/>
        </p:nvSpPr>
        <p:spPr>
          <a:xfrm>
            <a:off x="8386764" y="940204"/>
            <a:ext cx="1824037" cy="646331"/>
          </a:xfrm>
          <a:prstGeom prst="rect">
            <a:avLst/>
          </a:prstGeom>
          <a:noFill/>
        </p:spPr>
        <p:txBody>
          <a:bodyPr wrap="square" rtlCol="0">
            <a:spAutoFit/>
          </a:bodyPr>
          <a:lstStyle/>
          <a:p>
            <a:r>
              <a:rPr lang="zh-TW" altLang="en-US" dirty="0"/>
              <a:t>延伸練習：</a:t>
            </a:r>
            <a:endParaRPr lang="en-US" altLang="zh-TW" dirty="0"/>
          </a:p>
          <a:p>
            <a:r>
              <a:rPr lang="zh-TW" altLang="en-US" dirty="0">
                <a:hlinkClick r:id="rId4" action="ppaction://hlinkfile"/>
              </a:rPr>
              <a:t>圖案填滿直條圖</a:t>
            </a:r>
            <a:endParaRPr lang="zh-TW" altLang="en-US" dirty="0"/>
          </a:p>
        </p:txBody>
      </p:sp>
    </p:spTree>
    <p:extLst>
      <p:ext uri="{BB962C8B-B14F-4D97-AF65-F5344CB8AC3E}">
        <p14:creationId xmlns:p14="http://schemas.microsoft.com/office/powerpoint/2010/main" val="28478852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969616-29F3-4386-8400-63D117BF93BC}"/>
              </a:ext>
            </a:extLst>
          </p:cNvPr>
          <p:cNvSpPr>
            <a:spLocks noGrp="1"/>
          </p:cNvSpPr>
          <p:nvPr>
            <p:ph type="title"/>
          </p:nvPr>
        </p:nvSpPr>
        <p:spPr/>
        <p:txBody>
          <a:bodyPr/>
          <a:lstStyle/>
          <a:p>
            <a:r>
              <a:rPr lang="zh-TW" altLang="en-US"/>
              <a:t>插入圓形圖表</a:t>
            </a:r>
            <a:r>
              <a:rPr lang="en-US" altLang="zh-TW"/>
              <a:t>(</a:t>
            </a:r>
            <a:r>
              <a:rPr lang="zh-TW" altLang="en-US"/>
              <a:t>的設計</a:t>
            </a:r>
            <a:r>
              <a:rPr lang="en-US" altLang="zh-TW"/>
              <a:t>)-</a:t>
            </a:r>
            <a:r>
              <a:rPr lang="zh-TW" altLang="en-US"/>
              <a:t>實作練習</a:t>
            </a:r>
            <a:endParaRPr lang="zh-TW" altLang="en-US" dirty="0"/>
          </a:p>
        </p:txBody>
      </p:sp>
      <p:sp>
        <p:nvSpPr>
          <p:cNvPr id="3" name="內容版面配置區 2">
            <a:extLst>
              <a:ext uri="{FF2B5EF4-FFF2-40B4-BE49-F238E27FC236}">
                <a16:creationId xmlns:a16="http://schemas.microsoft.com/office/drawing/2014/main" id="{2E7B2128-AB75-4EB4-A6C9-ABA02D693E0E}"/>
              </a:ext>
            </a:extLst>
          </p:cNvPr>
          <p:cNvSpPr>
            <a:spLocks noGrp="1"/>
          </p:cNvSpPr>
          <p:nvPr>
            <p:ph idx="1"/>
          </p:nvPr>
        </p:nvSpPr>
        <p:spPr/>
        <p:txBody>
          <a:bodyPr/>
          <a:lstStyle/>
          <a:p>
            <a:r>
              <a:rPr lang="zh-TW" altLang="en-US"/>
              <a:t>調整圓形圖表整體設計與版面配置</a:t>
            </a:r>
          </a:p>
          <a:p>
            <a:r>
              <a:rPr lang="zh-TW" altLang="en-US"/>
              <a:t>建立分裂式圓形圖</a:t>
            </a:r>
          </a:p>
          <a:p>
            <a:r>
              <a:rPr lang="zh-TW" altLang="en-US"/>
              <a:t>插入子母圓形圖的設計</a:t>
            </a:r>
          </a:p>
          <a:p>
            <a:endParaRPr lang="zh-TW" altLang="en-US" dirty="0"/>
          </a:p>
        </p:txBody>
      </p:sp>
      <p:sp>
        <p:nvSpPr>
          <p:cNvPr id="4" name="投影片編號版面配置區 3">
            <a:extLst>
              <a:ext uri="{FF2B5EF4-FFF2-40B4-BE49-F238E27FC236}">
                <a16:creationId xmlns:a16="http://schemas.microsoft.com/office/drawing/2014/main" id="{B177B304-3CDE-454C-9157-7D49B935D29C}"/>
              </a:ext>
            </a:extLst>
          </p:cNvPr>
          <p:cNvSpPr>
            <a:spLocks noGrp="1"/>
          </p:cNvSpPr>
          <p:nvPr>
            <p:ph type="sldNum" sz="quarter" idx="11"/>
          </p:nvPr>
        </p:nvSpPr>
        <p:spPr/>
        <p:txBody>
          <a:bodyPr/>
          <a:lstStyle/>
          <a:p>
            <a:fld id="{FE9371A9-040B-4BE3-96E0-B9A7EEF05EB6}" type="slidenum">
              <a:rPr lang="zh-TW" altLang="en-US" smtClean="0"/>
              <a:pPr/>
              <a:t>91</a:t>
            </a:fld>
            <a:endParaRPr lang="zh-TW" altLang="en-US"/>
          </a:p>
        </p:txBody>
      </p:sp>
      <p:pic>
        <p:nvPicPr>
          <p:cNvPr id="19458" name="Picture 2" descr="ãexcel pie chartãçåçæå°çµæ">
            <a:hlinkClick r:id="rId2" action="ppaction://hlinkfile"/>
            <a:extLst>
              <a:ext uri="{FF2B5EF4-FFF2-40B4-BE49-F238E27FC236}">
                <a16:creationId xmlns:a16="http://schemas.microsoft.com/office/drawing/2014/main" id="{22B64198-77A9-4084-9920-DBF4E4565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748" y="2884629"/>
            <a:ext cx="4890052" cy="30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940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4åExcelå¿ååè¡¨æè½ï¼è§£è®è¤éæ¸æï¼æ¨ç´åæè¡¨è®è³æè¼é¬è®">
            <a:extLst>
              <a:ext uri="{FF2B5EF4-FFF2-40B4-BE49-F238E27FC236}">
                <a16:creationId xmlns:a16="http://schemas.microsoft.com/office/drawing/2014/main" id="{EEF13EA8-CFCA-440E-8E07-0AF4AC1E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424" y="2248623"/>
            <a:ext cx="2503758" cy="1881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0CC3D1AE-8B50-488F-AB40-8B29525968BF}"/>
              </a:ext>
            </a:extLst>
          </p:cNvPr>
          <p:cNvSpPr>
            <a:spLocks noGrp="1"/>
          </p:cNvSpPr>
          <p:nvPr>
            <p:ph type="title"/>
          </p:nvPr>
        </p:nvSpPr>
        <p:spPr/>
        <p:txBody>
          <a:bodyPr>
            <a:normAutofit fontScale="90000"/>
          </a:bodyPr>
          <a:lstStyle/>
          <a:p>
            <a:r>
              <a:rPr lang="zh-TW" altLang="en-US" dirty="0"/>
              <a:t>雙座標組合圖表</a:t>
            </a:r>
            <a:r>
              <a:rPr lang="en-US" altLang="zh-TW" dirty="0"/>
              <a:t>-</a:t>
            </a:r>
            <a:r>
              <a:rPr lang="zh-TW" altLang="en-US" dirty="0"/>
              <a:t>使用副座標軸</a:t>
            </a:r>
          </a:p>
        </p:txBody>
      </p:sp>
      <p:sp>
        <p:nvSpPr>
          <p:cNvPr id="3" name="內容版面配置區 2">
            <a:extLst>
              <a:ext uri="{FF2B5EF4-FFF2-40B4-BE49-F238E27FC236}">
                <a16:creationId xmlns:a16="http://schemas.microsoft.com/office/drawing/2014/main" id="{9648485F-AD43-4824-9991-415635545395}"/>
              </a:ext>
            </a:extLst>
          </p:cNvPr>
          <p:cNvSpPr>
            <a:spLocks noGrp="1"/>
          </p:cNvSpPr>
          <p:nvPr>
            <p:ph idx="1"/>
          </p:nvPr>
        </p:nvSpPr>
        <p:spPr/>
        <p:txBody>
          <a:bodyPr/>
          <a:lstStyle/>
          <a:p>
            <a:pPr marL="0" indent="0">
              <a:buNone/>
            </a:pPr>
            <a:r>
              <a:rPr lang="zh-TW" altLang="en-US" dirty="0"/>
              <a:t>從「資料數列格式」的「數列選項」中，點選「副座標軸」項目</a:t>
            </a:r>
          </a:p>
        </p:txBody>
      </p:sp>
      <p:sp>
        <p:nvSpPr>
          <p:cNvPr id="5" name="投影片編號版面配置區 4">
            <a:extLst>
              <a:ext uri="{FF2B5EF4-FFF2-40B4-BE49-F238E27FC236}">
                <a16:creationId xmlns:a16="http://schemas.microsoft.com/office/drawing/2014/main" id="{B513CFE5-9D7A-4240-9BC4-8D4F5FC8BDCE}"/>
              </a:ext>
            </a:extLst>
          </p:cNvPr>
          <p:cNvSpPr>
            <a:spLocks noGrp="1"/>
          </p:cNvSpPr>
          <p:nvPr>
            <p:ph type="sldNum" sz="quarter" idx="11"/>
          </p:nvPr>
        </p:nvSpPr>
        <p:spPr/>
        <p:txBody>
          <a:bodyPr/>
          <a:lstStyle/>
          <a:p>
            <a:fld id="{FE9371A9-040B-4BE3-96E0-B9A7EEF05EB6}" type="slidenum">
              <a:rPr lang="zh-TW" altLang="en-US" smtClean="0"/>
              <a:pPr/>
              <a:t>92</a:t>
            </a:fld>
            <a:endParaRPr lang="zh-TW" altLang="en-US"/>
          </a:p>
        </p:txBody>
      </p:sp>
      <p:graphicFrame>
        <p:nvGraphicFramePr>
          <p:cNvPr id="6" name="圖表 5">
            <a:hlinkClick r:id="rId3" action="ppaction://hlinkfile"/>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176955828"/>
              </p:ext>
            </p:extLst>
          </p:nvPr>
        </p:nvGraphicFramePr>
        <p:xfrm>
          <a:off x="2188308" y="2248623"/>
          <a:ext cx="6307588" cy="35238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369239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4AD4FB-E045-48A3-A6C9-C6692580B084}"/>
              </a:ext>
            </a:extLst>
          </p:cNvPr>
          <p:cNvSpPr>
            <a:spLocks noGrp="1"/>
          </p:cNvSpPr>
          <p:nvPr>
            <p:ph type="title"/>
          </p:nvPr>
        </p:nvSpPr>
        <p:spPr/>
        <p:txBody>
          <a:bodyPr/>
          <a:lstStyle/>
          <a:p>
            <a:r>
              <a:rPr lang="zh-TW" altLang="en-US" dirty="0"/>
              <a:t>建立圖表範本以重複使用圖表</a:t>
            </a:r>
          </a:p>
        </p:txBody>
      </p:sp>
      <p:sp>
        <p:nvSpPr>
          <p:cNvPr id="3" name="內容版面配置區 2">
            <a:extLst>
              <a:ext uri="{FF2B5EF4-FFF2-40B4-BE49-F238E27FC236}">
                <a16:creationId xmlns:a16="http://schemas.microsoft.com/office/drawing/2014/main" id="{409941CD-6854-4EF3-A80D-0FE49E519C47}"/>
              </a:ext>
            </a:extLst>
          </p:cNvPr>
          <p:cNvSpPr>
            <a:spLocks noGrp="1"/>
          </p:cNvSpPr>
          <p:nvPr>
            <p:ph idx="1"/>
          </p:nvPr>
        </p:nvSpPr>
        <p:spPr/>
        <p:txBody>
          <a:bodyPr/>
          <a:lstStyle/>
          <a:p>
            <a:pPr marL="0" indent="0" algn="just">
              <a:lnSpc>
                <a:spcPct val="150000"/>
              </a:lnSpc>
              <a:buNone/>
            </a:pPr>
            <a:r>
              <a:rPr lang="zh-TW" altLang="en-US" dirty="0"/>
              <a:t>如果您想要重複使用依您的需求自訂的圖表，可以將該圖表儲存在圖表範本資料夾中，做為圖表範本 </a:t>
            </a:r>
            <a:r>
              <a:rPr lang="en-US" altLang="zh-TW" dirty="0"/>
              <a:t>(*.</a:t>
            </a:r>
            <a:r>
              <a:rPr lang="en-US" altLang="zh-TW" dirty="0" err="1"/>
              <a:t>crtx</a:t>
            </a:r>
            <a:r>
              <a:rPr lang="en-US" altLang="zh-TW" dirty="0"/>
              <a:t>)</a:t>
            </a:r>
            <a:r>
              <a:rPr lang="zh-TW" altLang="en-US" dirty="0"/>
              <a:t>。您建立圖表時，就可以套用該圖表範本，就像套用其他任何內建圖表類型一樣。事實上，圖表範本是自訂的圖表類型；您也可以使用圖表範本來變更現有圖表的圖表類型。如果您經常使用特定圖表範本，可以將其儲存為預設的圖表類型。</a:t>
            </a:r>
          </a:p>
        </p:txBody>
      </p:sp>
      <p:sp>
        <p:nvSpPr>
          <p:cNvPr id="4" name="投影片編號版面配置區 3">
            <a:extLst>
              <a:ext uri="{FF2B5EF4-FFF2-40B4-BE49-F238E27FC236}">
                <a16:creationId xmlns:a16="http://schemas.microsoft.com/office/drawing/2014/main" id="{697774C8-246A-4D8C-A887-57F82BBFCFD7}"/>
              </a:ext>
            </a:extLst>
          </p:cNvPr>
          <p:cNvSpPr>
            <a:spLocks noGrp="1"/>
          </p:cNvSpPr>
          <p:nvPr>
            <p:ph type="sldNum" sz="quarter" idx="11"/>
          </p:nvPr>
        </p:nvSpPr>
        <p:spPr/>
        <p:txBody>
          <a:bodyPr/>
          <a:lstStyle/>
          <a:p>
            <a:fld id="{FE9371A9-040B-4BE3-96E0-B9A7EEF05EB6}" type="slidenum">
              <a:rPr lang="zh-TW" altLang="en-US" smtClean="0"/>
              <a:pPr/>
              <a:t>93</a:t>
            </a:fld>
            <a:endParaRPr lang="zh-TW" altLang="en-US"/>
          </a:p>
        </p:txBody>
      </p:sp>
    </p:spTree>
    <p:extLst>
      <p:ext uri="{BB962C8B-B14F-4D97-AF65-F5344CB8AC3E}">
        <p14:creationId xmlns:p14="http://schemas.microsoft.com/office/powerpoint/2010/main" val="17143532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61996-D354-4A7C-A3D8-E965E57BE516}"/>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rmAutofit/>
          </a:bodyPr>
          <a:lstStyle/>
          <a:p>
            <a:r>
              <a:rPr lang="zh-TW" altLang="en-US" dirty="0"/>
              <a:t>將圖表儲存為範本</a:t>
            </a:r>
          </a:p>
        </p:txBody>
      </p:sp>
      <p:sp>
        <p:nvSpPr>
          <p:cNvPr id="5" name="文字版面配置區 4">
            <a:extLst>
              <a:ext uri="{FF2B5EF4-FFF2-40B4-BE49-F238E27FC236}">
                <a16:creationId xmlns:a16="http://schemas.microsoft.com/office/drawing/2014/main" id="{C1D2DBE4-CAFB-4FA2-B989-207ACB84E028}"/>
              </a:ext>
            </a:extLst>
          </p:cNvPr>
          <p:cNvSpPr>
            <a:spLocks noGrp="1"/>
          </p:cNvSpPr>
          <p:nvPr>
            <p:ph type="body" idx="1"/>
          </p:nvPr>
        </p:nvSpPr>
        <p:spPr>
          <a:xfrm>
            <a:off x="1149459" y="1735931"/>
            <a:ext cx="9876681" cy="896909"/>
          </a:xfrm>
        </p:spPr>
        <p:txBody>
          <a:bodyPr>
            <a:noAutofit/>
          </a:bodyPr>
          <a:lstStyle/>
          <a:p>
            <a:pPr>
              <a:lnSpc>
                <a:spcPct val="100000"/>
              </a:lnSpc>
            </a:pPr>
            <a:r>
              <a:rPr lang="zh-TW" altLang="en-US" sz="2800" b="0" dirty="0"/>
              <a:t>在建立並編修一個專屬的圖表後，您可以將該圖表儲存成類似的圖表範本來做為其他類似圖表的基礎。</a:t>
            </a:r>
          </a:p>
        </p:txBody>
      </p:sp>
      <p:sp>
        <p:nvSpPr>
          <p:cNvPr id="3" name="內容版面配置區 2">
            <a:extLst>
              <a:ext uri="{FF2B5EF4-FFF2-40B4-BE49-F238E27FC236}">
                <a16:creationId xmlns:a16="http://schemas.microsoft.com/office/drawing/2014/main" id="{D3CD9A3D-3E0D-486E-A276-36714907E267}"/>
              </a:ext>
            </a:extLst>
          </p:cNvPr>
          <p:cNvSpPr>
            <a:spLocks noGrp="1"/>
          </p:cNvSpPr>
          <p:nvPr>
            <p:ph sz="half" idx="2"/>
          </p:nvPr>
        </p:nvSpPr>
        <p:spPr>
          <a:xfrm>
            <a:off x="1141258" y="3123418"/>
            <a:ext cx="4709795" cy="2468880"/>
          </a:xfrm>
        </p:spPr>
        <p:txBody>
          <a:bodyPr>
            <a:normAutofit/>
          </a:bodyPr>
          <a:lstStyle/>
          <a:p>
            <a:pPr algn="just"/>
            <a:r>
              <a:rPr lang="zh-TW" altLang="en-US" sz="2400" dirty="0"/>
              <a:t>選取您要儲存成範本的圖表。</a:t>
            </a:r>
          </a:p>
          <a:p>
            <a:pPr algn="just"/>
            <a:r>
              <a:rPr lang="zh-TW" altLang="en-US" sz="2400" dirty="0"/>
              <a:t>按一下右鍵，在 快顯功能表中，按一下 </a:t>
            </a:r>
            <a:r>
              <a:rPr lang="en-US" altLang="zh-TW" sz="2400" dirty="0"/>
              <a:t>[</a:t>
            </a:r>
            <a:r>
              <a:rPr lang="zh-TW" altLang="en-US" sz="2400" dirty="0"/>
              <a:t>另存為範本</a:t>
            </a:r>
            <a:r>
              <a:rPr lang="en-US" altLang="zh-TW" sz="2400" dirty="0"/>
              <a:t>]</a:t>
            </a:r>
            <a:r>
              <a:rPr lang="zh-TW" altLang="en-US" sz="2400" dirty="0"/>
              <a:t>。</a:t>
            </a:r>
          </a:p>
          <a:p>
            <a:pPr algn="just"/>
            <a:r>
              <a:rPr lang="zh-TW" altLang="en-US" sz="2400" dirty="0"/>
              <a:t>在 </a:t>
            </a:r>
            <a:r>
              <a:rPr lang="en-US" altLang="zh-TW" sz="2400" dirty="0"/>
              <a:t>[</a:t>
            </a:r>
            <a:r>
              <a:rPr lang="zh-TW" altLang="en-US" sz="2400" dirty="0"/>
              <a:t>檔案名稱</a:t>
            </a:r>
            <a:r>
              <a:rPr lang="en-US" altLang="zh-TW" sz="2400" dirty="0"/>
              <a:t>] </a:t>
            </a:r>
            <a:r>
              <a:rPr lang="zh-TW" altLang="en-US" sz="2400" dirty="0"/>
              <a:t>方塊中，鍵入範本的名稱。</a:t>
            </a:r>
          </a:p>
        </p:txBody>
      </p:sp>
      <p:sp>
        <p:nvSpPr>
          <p:cNvPr id="8" name="投影片編號版面配置區 7">
            <a:extLst>
              <a:ext uri="{FF2B5EF4-FFF2-40B4-BE49-F238E27FC236}">
                <a16:creationId xmlns:a16="http://schemas.microsoft.com/office/drawing/2014/main" id="{F5A903FF-7C8D-472E-A8FA-4009C2B4CF51}"/>
              </a:ext>
            </a:extLst>
          </p:cNvPr>
          <p:cNvSpPr>
            <a:spLocks noGrp="1"/>
          </p:cNvSpPr>
          <p:nvPr>
            <p:ph type="sldNum" sz="quarter" idx="11"/>
          </p:nvPr>
        </p:nvSpPr>
        <p:spPr/>
        <p:txBody>
          <a:bodyPr/>
          <a:lstStyle/>
          <a:p>
            <a:fld id="{FE9371A9-040B-4BE3-96E0-B9A7EEF05EB6}" type="slidenum">
              <a:rPr lang="zh-TW" altLang="en-US" smtClean="0"/>
              <a:pPr/>
              <a:t>94</a:t>
            </a:fld>
            <a:endParaRPr lang="zh-TW" altLang="en-US"/>
          </a:p>
        </p:txBody>
      </p:sp>
      <p:pic>
        <p:nvPicPr>
          <p:cNvPr id="4" name="圖片 3">
            <a:extLst>
              <a:ext uri="{FF2B5EF4-FFF2-40B4-BE49-F238E27FC236}">
                <a16:creationId xmlns:a16="http://schemas.microsoft.com/office/drawing/2014/main" id="{E5AFDE13-25C3-4500-809A-903B0C82D8A3}"/>
              </a:ext>
            </a:extLst>
          </p:cNvPr>
          <p:cNvPicPr>
            <a:picLocks noChangeAspect="1"/>
          </p:cNvPicPr>
          <p:nvPr/>
        </p:nvPicPr>
        <p:blipFill>
          <a:blip r:embed="rId3"/>
          <a:stretch>
            <a:fillRect/>
          </a:stretch>
        </p:blipFill>
        <p:spPr>
          <a:xfrm>
            <a:off x="6087799" y="3123418"/>
            <a:ext cx="4930140" cy="2468880"/>
          </a:xfrm>
          <a:prstGeom prst="rect">
            <a:avLst/>
          </a:prstGeom>
        </p:spPr>
      </p:pic>
    </p:spTree>
    <p:extLst>
      <p:ext uri="{BB962C8B-B14F-4D97-AF65-F5344CB8AC3E}">
        <p14:creationId xmlns:p14="http://schemas.microsoft.com/office/powerpoint/2010/main" val="32235685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en-US" dirty="0"/>
              <a:t>統計圖表製作應行注意細節</a:t>
            </a:r>
          </a:p>
        </p:txBody>
      </p:sp>
      <p:sp>
        <p:nvSpPr>
          <p:cNvPr id="7" name="內容版面配置區 6"/>
          <p:cNvSpPr>
            <a:spLocks noGrp="1"/>
          </p:cNvSpPr>
          <p:nvPr>
            <p:ph idx="1"/>
          </p:nvPr>
        </p:nvSpPr>
        <p:spPr>
          <a:xfrm>
            <a:off x="1847528" y="2996952"/>
            <a:ext cx="8712968" cy="3099048"/>
          </a:xfrm>
        </p:spPr>
        <p:txBody>
          <a:bodyPr/>
          <a:lstStyle/>
          <a:p>
            <a:pPr marL="0" indent="0">
              <a:buNone/>
            </a:pPr>
            <a:r>
              <a:rPr lang="zh-TW" altLang="en-US" dirty="0"/>
              <a:t>請參考</a:t>
            </a:r>
            <a:endParaRPr lang="en-US" altLang="zh-TW" dirty="0"/>
          </a:p>
          <a:p>
            <a:pPr marL="0" indent="0">
              <a:buNone/>
            </a:pPr>
            <a:r>
              <a:rPr lang="en-US" altLang="zh-TW" b="1" dirty="0"/>
              <a:t>[</a:t>
            </a:r>
            <a:r>
              <a:rPr lang="zh-TW" altLang="zh-TW" b="1" dirty="0">
                <a:hlinkClick r:id="rId2" action="ppaction://hlinkfile"/>
              </a:rPr>
              <a:t>臺北市政府各機關製作統計圖表應行注意事項及範例</a:t>
            </a:r>
            <a:r>
              <a:rPr lang="en-US" altLang="zh-TW" b="1" dirty="0"/>
              <a:t>]</a:t>
            </a:r>
            <a:endParaRPr lang="zh-TW" altLang="en-US" dirty="0"/>
          </a:p>
        </p:txBody>
      </p:sp>
      <p:sp>
        <p:nvSpPr>
          <p:cNvPr id="4" name="投影片編號版面配置區 3"/>
          <p:cNvSpPr>
            <a:spLocks noGrp="1"/>
          </p:cNvSpPr>
          <p:nvPr>
            <p:ph type="sldNum" sz="quarter" idx="11"/>
          </p:nvPr>
        </p:nvSpPr>
        <p:spPr/>
        <p:txBody>
          <a:bodyPr/>
          <a:lstStyle/>
          <a:p>
            <a:fld id="{FE9371A9-040B-4BE3-96E0-B9A7EEF05EB6}" type="slidenum">
              <a:rPr lang="zh-TW" altLang="en-US" smtClean="0"/>
              <a:t>95</a:t>
            </a:fld>
            <a:endParaRPr lang="zh-TW" altLang="en-US"/>
          </a:p>
        </p:txBody>
      </p:sp>
    </p:spTree>
    <p:extLst>
      <p:ext uri="{BB962C8B-B14F-4D97-AF65-F5344CB8AC3E}">
        <p14:creationId xmlns:p14="http://schemas.microsoft.com/office/powerpoint/2010/main" val="2577866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47888" y="1709739"/>
            <a:ext cx="8102669" cy="2852737"/>
          </a:xfrm>
        </p:spPr>
        <p:txBody>
          <a:bodyPr/>
          <a:lstStyle/>
          <a:p>
            <a:r>
              <a:rPr lang="zh-TW" altLang="en-US" sz="4400" dirty="0"/>
              <a:t>統計回歸分析在</a:t>
            </a:r>
            <a:r>
              <a:rPr lang="en-US" altLang="zh-TW" sz="4400" dirty="0"/>
              <a:t>excel</a:t>
            </a:r>
            <a:r>
              <a:rPr lang="zh-TW" altLang="en-US" sz="4400" dirty="0"/>
              <a:t>上之運用</a:t>
            </a:r>
          </a:p>
        </p:txBody>
      </p:sp>
      <p:sp>
        <p:nvSpPr>
          <p:cNvPr id="3" name="文字版面配置區 2"/>
          <p:cNvSpPr>
            <a:spLocks noGrp="1"/>
          </p:cNvSpPr>
          <p:nvPr>
            <p:ph type="body" idx="1"/>
          </p:nvPr>
        </p:nvSpPr>
        <p:spPr/>
        <p:txBody>
          <a:bodyPr>
            <a:normAutofit/>
          </a:bodyPr>
          <a:lstStyle/>
          <a:p>
            <a:pPr lvl="0" algn="ctr"/>
            <a:r>
              <a:rPr lang="zh-TW" altLang="en-US" dirty="0">
                <a:solidFill>
                  <a:srgbClr val="FF0000"/>
                </a:solidFill>
              </a:rPr>
              <a:t>未來性預測與評估</a:t>
            </a:r>
            <a:r>
              <a:rPr lang="en-US" altLang="zh-TW" dirty="0">
                <a:solidFill>
                  <a:srgbClr val="FF0000"/>
                </a:solidFill>
              </a:rPr>
              <a:t>-</a:t>
            </a:r>
            <a:r>
              <a:rPr lang="zh-TW" altLang="en-US" dirty="0">
                <a:solidFill>
                  <a:srgbClr val="FF0000"/>
                </a:solidFill>
              </a:rPr>
              <a:t>運算列表</a:t>
            </a:r>
          </a:p>
        </p:txBody>
      </p:sp>
      <p:sp>
        <p:nvSpPr>
          <p:cNvPr id="5" name="投影片編號版面配置區 4"/>
          <p:cNvSpPr>
            <a:spLocks noGrp="1"/>
          </p:cNvSpPr>
          <p:nvPr>
            <p:ph type="sldNum" sz="quarter" idx="11"/>
          </p:nvPr>
        </p:nvSpPr>
        <p:spPr/>
        <p:txBody>
          <a:bodyPr/>
          <a:lstStyle/>
          <a:p>
            <a:fld id="{FE9371A9-040B-4BE3-96E0-B9A7EEF05EB6}" type="slidenum">
              <a:rPr lang="zh-TW" altLang="en-US" smtClean="0"/>
              <a:pPr/>
              <a:t>96</a:t>
            </a:fld>
            <a:endParaRPr lang="zh-TW" altLang="en-US"/>
          </a:p>
        </p:txBody>
      </p:sp>
    </p:spTree>
    <p:extLst>
      <p:ext uri="{BB962C8B-B14F-4D97-AF65-F5344CB8AC3E}">
        <p14:creationId xmlns:p14="http://schemas.microsoft.com/office/powerpoint/2010/main" val="20336521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增益集</a:t>
            </a:r>
            <a:r>
              <a:rPr lang="en-US" altLang="zh-TW" dirty="0"/>
              <a:t>-</a:t>
            </a:r>
            <a:r>
              <a:rPr lang="zh-TW" altLang="en-US" dirty="0"/>
              <a:t>分析工具箱之迴歸</a:t>
            </a:r>
            <a:r>
              <a:rPr lang="en-US" altLang="zh-TW" dirty="0"/>
              <a:t>(1/3)</a:t>
            </a:r>
            <a:endParaRPr lang="zh-TW" altLang="en-US" dirty="0"/>
          </a:p>
        </p:txBody>
      </p:sp>
      <p:sp>
        <p:nvSpPr>
          <p:cNvPr id="8" name="投影片編號版面配置區 7"/>
          <p:cNvSpPr>
            <a:spLocks noGrp="1"/>
          </p:cNvSpPr>
          <p:nvPr>
            <p:ph type="sldNum" sz="quarter" idx="11"/>
          </p:nvPr>
        </p:nvSpPr>
        <p:spPr/>
        <p:txBody>
          <a:bodyPr/>
          <a:lstStyle/>
          <a:p>
            <a:fld id="{FE9371A9-040B-4BE3-96E0-B9A7EEF05EB6}" type="slidenum">
              <a:rPr lang="zh-TW" altLang="en-US" smtClean="0"/>
              <a:pPr/>
              <a:t>97</a:t>
            </a:fld>
            <a:endParaRPr lang="zh-TW" altLang="en-US"/>
          </a:p>
        </p:txBody>
      </p:sp>
      <p:pic>
        <p:nvPicPr>
          <p:cNvPr id="9" name="Picture 2">
            <a:hlinkClick r:id="rId2" action="ppaction://hlinkfile"/>
            <a:extLst>
              <a:ext uri="{FF2B5EF4-FFF2-40B4-BE49-F238E27FC236}">
                <a16:creationId xmlns:a16="http://schemas.microsoft.com/office/drawing/2014/main" id="{6A8080C7-C15C-46DE-82C6-330037B5482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08704" y="116632"/>
            <a:ext cx="952500" cy="952500"/>
          </a:xfrm>
          <a:prstGeom prst="rect">
            <a:avLst/>
          </a:prstGeom>
          <a:noFill/>
          <a:ln w="9525">
            <a:noFill/>
            <a:miter lim="800000"/>
            <a:headEnd/>
            <a:tailEnd/>
          </a:ln>
        </p:spPr>
      </p:pic>
      <p:pic>
        <p:nvPicPr>
          <p:cNvPr id="11" name="圖片 10">
            <a:extLst>
              <a:ext uri="{FF2B5EF4-FFF2-40B4-BE49-F238E27FC236}">
                <a16:creationId xmlns:a16="http://schemas.microsoft.com/office/drawing/2014/main" id="{D6E26D81-B65E-4C49-896E-DCB58689C660}"/>
              </a:ext>
            </a:extLst>
          </p:cNvPr>
          <p:cNvPicPr>
            <a:picLocks noChangeAspect="1"/>
          </p:cNvPicPr>
          <p:nvPr/>
        </p:nvPicPr>
        <p:blipFill>
          <a:blip r:embed="rId4"/>
          <a:stretch>
            <a:fillRect/>
          </a:stretch>
        </p:blipFill>
        <p:spPr>
          <a:xfrm>
            <a:off x="1542414" y="1403413"/>
            <a:ext cx="9107171" cy="1228896"/>
          </a:xfrm>
          <a:prstGeom prst="rect">
            <a:avLst/>
          </a:prstGeom>
        </p:spPr>
      </p:pic>
      <p:pic>
        <p:nvPicPr>
          <p:cNvPr id="13" name="圖片 12">
            <a:extLst>
              <a:ext uri="{FF2B5EF4-FFF2-40B4-BE49-F238E27FC236}">
                <a16:creationId xmlns:a16="http://schemas.microsoft.com/office/drawing/2014/main" id="{EFC15ACB-2C57-4817-B24C-A515964C52F5}"/>
              </a:ext>
            </a:extLst>
          </p:cNvPr>
          <p:cNvPicPr>
            <a:picLocks noChangeAspect="1"/>
          </p:cNvPicPr>
          <p:nvPr/>
        </p:nvPicPr>
        <p:blipFill>
          <a:blip r:embed="rId5"/>
          <a:stretch>
            <a:fillRect/>
          </a:stretch>
        </p:blipFill>
        <p:spPr>
          <a:xfrm>
            <a:off x="4304651" y="2769046"/>
            <a:ext cx="3814616" cy="3450566"/>
          </a:xfrm>
          <a:prstGeom prst="rect">
            <a:avLst/>
          </a:prstGeom>
        </p:spPr>
      </p:pic>
      <p:sp>
        <p:nvSpPr>
          <p:cNvPr id="6" name="圓角矩形 5"/>
          <p:cNvSpPr/>
          <p:nvPr/>
        </p:nvSpPr>
        <p:spPr>
          <a:xfrm>
            <a:off x="4304651" y="1690687"/>
            <a:ext cx="425004" cy="7056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3656579" y="3429000"/>
            <a:ext cx="6480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34968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增益集</a:t>
            </a:r>
            <a:r>
              <a:rPr lang="en-US" altLang="zh-TW" dirty="0"/>
              <a:t>-</a:t>
            </a:r>
            <a:r>
              <a:rPr lang="zh-TW" altLang="en-US" dirty="0"/>
              <a:t>分析工具箱之迴歸</a:t>
            </a:r>
            <a:r>
              <a:rPr lang="en-US" altLang="zh-TW" dirty="0"/>
              <a:t>(2/3)</a:t>
            </a:r>
            <a:endParaRPr lang="zh-TW" altLang="en-US" dirty="0"/>
          </a:p>
        </p:txBody>
      </p:sp>
      <p:sp>
        <p:nvSpPr>
          <p:cNvPr id="4" name="投影片編號版面配置區 3"/>
          <p:cNvSpPr>
            <a:spLocks noGrp="1"/>
          </p:cNvSpPr>
          <p:nvPr>
            <p:ph type="sldNum" sz="quarter" idx="11"/>
          </p:nvPr>
        </p:nvSpPr>
        <p:spPr/>
        <p:txBody>
          <a:bodyPr/>
          <a:lstStyle/>
          <a:p>
            <a:fld id="{FE9371A9-040B-4BE3-96E0-B9A7EEF05EB6}" type="slidenum">
              <a:rPr lang="zh-TW" altLang="en-US" smtClean="0"/>
              <a:pPr/>
              <a:t>98</a:t>
            </a:fld>
            <a:endParaRPr lang="zh-TW" altLang="en-US"/>
          </a:p>
        </p:txBody>
      </p:sp>
      <p:pic>
        <p:nvPicPr>
          <p:cNvPr id="7" name="圖片 6">
            <a:extLst>
              <a:ext uri="{FF2B5EF4-FFF2-40B4-BE49-F238E27FC236}">
                <a16:creationId xmlns:a16="http://schemas.microsoft.com/office/drawing/2014/main" id="{02EDEFD2-57D3-47CE-AD65-4B643FE172EE}"/>
              </a:ext>
            </a:extLst>
          </p:cNvPr>
          <p:cNvPicPr>
            <a:picLocks noChangeAspect="1"/>
          </p:cNvPicPr>
          <p:nvPr/>
        </p:nvPicPr>
        <p:blipFill>
          <a:blip r:embed="rId2"/>
          <a:stretch>
            <a:fillRect/>
          </a:stretch>
        </p:blipFill>
        <p:spPr>
          <a:xfrm>
            <a:off x="1532888" y="1361038"/>
            <a:ext cx="9126224" cy="1209844"/>
          </a:xfrm>
          <a:prstGeom prst="rect">
            <a:avLst/>
          </a:prstGeom>
        </p:spPr>
      </p:pic>
      <p:pic>
        <p:nvPicPr>
          <p:cNvPr id="9" name="圖片 8">
            <a:extLst>
              <a:ext uri="{FF2B5EF4-FFF2-40B4-BE49-F238E27FC236}">
                <a16:creationId xmlns:a16="http://schemas.microsoft.com/office/drawing/2014/main" id="{1945A715-B210-4421-8D6C-CFC065C0E72F}"/>
              </a:ext>
            </a:extLst>
          </p:cNvPr>
          <p:cNvPicPr>
            <a:picLocks noChangeAspect="1"/>
          </p:cNvPicPr>
          <p:nvPr/>
        </p:nvPicPr>
        <p:blipFill>
          <a:blip r:embed="rId3"/>
          <a:stretch>
            <a:fillRect/>
          </a:stretch>
        </p:blipFill>
        <p:spPr>
          <a:xfrm>
            <a:off x="2171152" y="2376340"/>
            <a:ext cx="3781953" cy="2105319"/>
          </a:xfrm>
          <a:prstGeom prst="rect">
            <a:avLst/>
          </a:prstGeom>
        </p:spPr>
      </p:pic>
      <p:pic>
        <p:nvPicPr>
          <p:cNvPr id="11" name="圖片 10">
            <a:extLst>
              <a:ext uri="{FF2B5EF4-FFF2-40B4-BE49-F238E27FC236}">
                <a16:creationId xmlns:a16="http://schemas.microsoft.com/office/drawing/2014/main" id="{C2110022-545B-48D2-89C0-8BB91FA6E18B}"/>
              </a:ext>
            </a:extLst>
          </p:cNvPr>
          <p:cNvPicPr>
            <a:picLocks noChangeAspect="1"/>
          </p:cNvPicPr>
          <p:nvPr/>
        </p:nvPicPr>
        <p:blipFill>
          <a:blip r:embed="rId4"/>
          <a:stretch>
            <a:fillRect/>
          </a:stretch>
        </p:blipFill>
        <p:spPr>
          <a:xfrm>
            <a:off x="6096000" y="2701364"/>
            <a:ext cx="3924848" cy="4020111"/>
          </a:xfrm>
          <a:prstGeom prst="rect">
            <a:avLst/>
          </a:prstGeom>
          <a:ln>
            <a:noFill/>
          </a:ln>
          <a:effectLst>
            <a:outerShdw blurRad="292100" dist="139700" dir="2700000" algn="tl" rotWithShape="0">
              <a:srgbClr val="333333">
                <a:alpha val="65000"/>
              </a:srgbClr>
            </a:outerShdw>
          </a:effectLst>
        </p:spPr>
      </p:pic>
      <p:sp>
        <p:nvSpPr>
          <p:cNvPr id="15" name="圓角矩形 5">
            <a:extLst>
              <a:ext uri="{FF2B5EF4-FFF2-40B4-BE49-F238E27FC236}">
                <a16:creationId xmlns:a16="http://schemas.microsoft.com/office/drawing/2014/main" id="{12DD4254-28F5-4958-9607-4CF8C351DAA8}"/>
              </a:ext>
            </a:extLst>
          </p:cNvPr>
          <p:cNvSpPr/>
          <p:nvPr/>
        </p:nvSpPr>
        <p:spPr>
          <a:xfrm>
            <a:off x="9227170" y="1613124"/>
            <a:ext cx="907429" cy="3445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6">
            <a:extLst>
              <a:ext uri="{FF2B5EF4-FFF2-40B4-BE49-F238E27FC236}">
                <a16:creationId xmlns:a16="http://schemas.microsoft.com/office/drawing/2014/main" id="{6181848A-18BA-491C-8AEB-D953BDDC143B}"/>
              </a:ext>
            </a:extLst>
          </p:cNvPr>
          <p:cNvSpPr/>
          <p:nvPr/>
        </p:nvSpPr>
        <p:spPr>
          <a:xfrm>
            <a:off x="1395425" y="3551555"/>
            <a:ext cx="6480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509093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增益集</a:t>
            </a:r>
            <a:r>
              <a:rPr lang="en-US" altLang="zh-TW" dirty="0"/>
              <a:t>-</a:t>
            </a:r>
            <a:r>
              <a:rPr lang="zh-TW" altLang="en-US" dirty="0"/>
              <a:t>分析工具箱之迴歸</a:t>
            </a:r>
            <a:r>
              <a:rPr lang="en-US" altLang="zh-TW" dirty="0"/>
              <a:t>(3/3)</a:t>
            </a:r>
            <a:endParaRPr lang="zh-TW" altLang="en-US" dirty="0"/>
          </a:p>
        </p:txBody>
      </p:sp>
      <p:sp>
        <p:nvSpPr>
          <p:cNvPr id="4" name="投影片編號版面配置區 3"/>
          <p:cNvSpPr>
            <a:spLocks noGrp="1"/>
          </p:cNvSpPr>
          <p:nvPr>
            <p:ph type="sldNum" sz="quarter" idx="11"/>
          </p:nvPr>
        </p:nvSpPr>
        <p:spPr/>
        <p:txBody>
          <a:bodyPr/>
          <a:lstStyle/>
          <a:p>
            <a:fld id="{FE9371A9-040B-4BE3-96E0-B9A7EEF05EB6}" type="slidenum">
              <a:rPr lang="zh-TW" altLang="en-US" smtClean="0"/>
              <a:pPr/>
              <a:t>99</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485" y="1407335"/>
            <a:ext cx="7575029" cy="523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4207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佈景主題1">
  <a:themeElements>
    <a:clrScheme name="Office 佈景主題 3">
      <a:dk1>
        <a:srgbClr val="000000"/>
      </a:dk1>
      <a:lt1>
        <a:srgbClr val="FFFFFF"/>
      </a:lt1>
      <a:dk2>
        <a:srgbClr val="8B1111"/>
      </a:dk2>
      <a:lt2>
        <a:srgbClr val="C0C0C0"/>
      </a:lt2>
      <a:accent1>
        <a:srgbClr val="A0C6F8"/>
      </a:accent1>
      <a:accent2>
        <a:srgbClr val="14CAEE"/>
      </a:accent2>
      <a:accent3>
        <a:srgbClr val="FFFFFF"/>
      </a:accent3>
      <a:accent4>
        <a:srgbClr val="000000"/>
      </a:accent4>
      <a:accent5>
        <a:srgbClr val="CDDFFB"/>
      </a:accent5>
      <a:accent6>
        <a:srgbClr val="11B7D8"/>
      </a:accent6>
      <a:hlink>
        <a:srgbClr val="8963E9"/>
      </a:hlink>
      <a:folHlink>
        <a:srgbClr val="3067B8"/>
      </a:folHlink>
    </a:clrScheme>
    <a:fontScheme name="Office 佈景主題">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佈景主題 1">
        <a:dk1>
          <a:srgbClr val="000000"/>
        </a:dk1>
        <a:lt1>
          <a:srgbClr val="FFFFFF"/>
        </a:lt1>
        <a:dk2>
          <a:srgbClr val="003399"/>
        </a:dk2>
        <a:lt2>
          <a:srgbClr val="C0C0C0"/>
        </a:lt2>
        <a:accent1>
          <a:srgbClr val="4EA7EA"/>
        </a:accent1>
        <a:accent2>
          <a:srgbClr val="93C052"/>
        </a:accent2>
        <a:accent3>
          <a:srgbClr val="FFFFFF"/>
        </a:accent3>
        <a:accent4>
          <a:srgbClr val="000000"/>
        </a:accent4>
        <a:accent5>
          <a:srgbClr val="B2D0F3"/>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Office 佈景主題 2">
        <a:dk1>
          <a:srgbClr val="000000"/>
        </a:dk1>
        <a:lt1>
          <a:srgbClr val="FFFFFF"/>
        </a:lt1>
        <a:dk2>
          <a:srgbClr val="124458"/>
        </a:dk2>
        <a:lt2>
          <a:srgbClr val="C0C0C0"/>
        </a:lt2>
        <a:accent1>
          <a:srgbClr val="76CA2A"/>
        </a:accent1>
        <a:accent2>
          <a:srgbClr val="E5772D"/>
        </a:accent2>
        <a:accent3>
          <a:srgbClr val="FFFFFF"/>
        </a:accent3>
        <a:accent4>
          <a:srgbClr val="000000"/>
        </a:accent4>
        <a:accent5>
          <a:srgbClr val="BDE1AC"/>
        </a:accent5>
        <a:accent6>
          <a:srgbClr val="CF6B28"/>
        </a:accent6>
        <a:hlink>
          <a:srgbClr val="6321AB"/>
        </a:hlink>
        <a:folHlink>
          <a:srgbClr val="2854D0"/>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8B1111"/>
        </a:dk2>
        <a:lt2>
          <a:srgbClr val="C0C0C0"/>
        </a:lt2>
        <a:accent1>
          <a:srgbClr val="A0C6F8"/>
        </a:accent1>
        <a:accent2>
          <a:srgbClr val="14CAEE"/>
        </a:accent2>
        <a:accent3>
          <a:srgbClr val="FFFFFF"/>
        </a:accent3>
        <a:accent4>
          <a:srgbClr val="000000"/>
        </a:accent4>
        <a:accent5>
          <a:srgbClr val="CDDFFB"/>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佈景主題1" id="{C74FB45D-CC26-4114-B1AA-8E7857C66D81}" vid="{401D579C-50EC-4B61-8143-60D91900F71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佈景主題1</Template>
  <TotalTime>3613</TotalTime>
  <Words>4717</Words>
  <Application>Microsoft Office PowerPoint</Application>
  <PresentationFormat>寬螢幕</PresentationFormat>
  <Paragraphs>631</Paragraphs>
  <Slides>112</Slides>
  <Notes>12</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2</vt:i4>
      </vt:variant>
      <vt:variant>
        <vt:lpstr>投影片標題</vt:lpstr>
      </vt:variant>
      <vt:variant>
        <vt:i4>112</vt:i4>
      </vt:variant>
    </vt:vector>
  </HeadingPairs>
  <TitlesOfParts>
    <vt:vector size="127" baseType="lpstr">
      <vt:lpstr>Adobe 繁黑體 Std B</vt:lpstr>
      <vt:lpstr>Microsoft JhengHei UI</vt:lpstr>
      <vt:lpstr>微軟正黑體</vt:lpstr>
      <vt:lpstr>新細明體</vt:lpstr>
      <vt:lpstr>標楷體</vt:lpstr>
      <vt:lpstr>Algerian</vt:lpstr>
      <vt:lpstr>Arial</vt:lpstr>
      <vt:lpstr>Calibri</vt:lpstr>
      <vt:lpstr>Cambria Math</vt:lpstr>
      <vt:lpstr>Tahoma</vt:lpstr>
      <vt:lpstr>Times New Roman</vt:lpstr>
      <vt:lpstr>Wingdings</vt:lpstr>
      <vt:lpstr>佈景主題1</vt:lpstr>
      <vt:lpstr>Image</vt:lpstr>
      <vt:lpstr>點陣圖影像</vt:lpstr>
      <vt:lpstr>全方位大數據智能實務應用班-01期</vt:lpstr>
      <vt:lpstr>學前探索</vt:lpstr>
      <vt:lpstr>Excel可以幫我們完成哪些工作</vt:lpstr>
      <vt:lpstr>Excel使用的環境模式</vt:lpstr>
      <vt:lpstr>Excel試算表觀念一</vt:lpstr>
      <vt:lpstr>Excel試算表觀念二</vt:lpstr>
      <vt:lpstr>Excel試算表觀念三</vt:lpstr>
      <vt:lpstr>Excel試算表觀念四</vt:lpstr>
      <vt:lpstr>Excel試算表觀念五</vt:lpstr>
      <vt:lpstr>Excel試算表觀念六</vt:lpstr>
      <vt:lpstr>Excel試算表觀念七</vt:lpstr>
      <vt:lpstr>Excel試算表觀念八</vt:lpstr>
      <vt:lpstr>Excel試算表觀念九</vt:lpstr>
      <vt:lpstr>Excel試算表觀念十之一</vt:lpstr>
      <vt:lpstr>Excel試算表觀念十之二</vt:lpstr>
      <vt:lpstr>Excel試算表觀念十一</vt:lpstr>
      <vt:lpstr>Excel試算表觀念十二</vt:lpstr>
      <vt:lpstr>其他試算表觀念</vt:lpstr>
      <vt:lpstr>選取的技巧</vt:lpstr>
      <vt:lpstr>要領與示範</vt:lpstr>
      <vt:lpstr>認識Excel的主要物件、屬性與方法</vt:lpstr>
      <vt:lpstr>認識Excel的主要物件、屬性與方法</vt:lpstr>
      <vt:lpstr>認識Excel的主要物件、屬性與方法</vt:lpstr>
      <vt:lpstr>認識Excel的主要物件、屬性與方法</vt:lpstr>
      <vt:lpstr>認識Excel的主要物件、屬性與方法</vt:lpstr>
      <vt:lpstr>認識Excel的主要物件、屬性與方法</vt:lpstr>
      <vt:lpstr>活頁簿 與 工作表</vt:lpstr>
      <vt:lpstr>Excel 的基本操作及功能</vt:lpstr>
      <vt:lpstr>目的導向之心法與口訣</vt:lpstr>
      <vt:lpstr>在儲存格中填入資料 </vt:lpstr>
      <vt:lpstr>資料的類型 </vt:lpstr>
      <vt:lpstr>確認與取消輸入鈕</vt:lpstr>
      <vt:lpstr>文字的輸入</vt:lpstr>
      <vt:lpstr>數字類型資料的輸入</vt:lpstr>
      <vt:lpstr>日期的輸入</vt:lpstr>
      <vt:lpstr>時間的輸入</vt:lpstr>
      <vt:lpstr>公式的輸入</vt:lpstr>
      <vt:lpstr>自動加總按鈕</vt:lpstr>
      <vt:lpstr>修改儲存格的資料</vt:lpstr>
      <vt:lpstr>基本編修與美化技巧</vt:lpstr>
      <vt:lpstr>設定資料的格式</vt:lpstr>
      <vt:lpstr>使用『常用』索引標籤</vt:lpstr>
      <vt:lpstr>設定資料對齊方式</vt:lpstr>
      <vt:lpstr>填滿色彩與字型色彩按鈕</vt:lpstr>
      <vt:lpstr>網底色彩與圖樣之設定</vt:lpstr>
      <vt:lpstr>框線的設定</vt:lpstr>
      <vt:lpstr>數字的格式化</vt:lpstr>
      <vt:lpstr>使用迷你工具列及快顯功能表</vt:lpstr>
      <vt:lpstr>欄列的插入與刪除</vt:lpstr>
      <vt:lpstr>欄位的隱藏與解除</vt:lpstr>
      <vt:lpstr>改變欄寬</vt:lpstr>
      <vt:lpstr>改變列高</vt:lpstr>
      <vt:lpstr>用『公分』顯欄寬和列高的單位</vt:lpstr>
      <vt:lpstr>表格的處理</vt:lpstr>
      <vt:lpstr>選取範圍</vt:lpstr>
      <vt:lpstr>清除與刪除儲存格的資料</vt:lpstr>
      <vt:lpstr>清單與自訂清單</vt:lpstr>
      <vt:lpstr>使用Excel清單</vt:lpstr>
      <vt:lpstr>編輯自訂清單</vt:lpstr>
      <vt:lpstr>使用填滿控點</vt:lpstr>
      <vt:lpstr>複製填滿相鄰的儲存格</vt:lpstr>
      <vt:lpstr>複製公式</vt:lpstr>
      <vt:lpstr>產生連續數字</vt:lpstr>
      <vt:lpstr>產生連續日期</vt:lpstr>
      <vt:lpstr>貼心的複製與貼上</vt:lpstr>
      <vt:lpstr>註解的使用-新增註解</vt:lpstr>
      <vt:lpstr>註解的使用-編/刪/顯示/清除</vt:lpstr>
      <vt:lpstr>管理Excel活頁簿與工作表</vt:lpstr>
      <vt:lpstr>管理活頁簿 </vt:lpstr>
      <vt:lpstr>工作群組 </vt:lpstr>
      <vt:lpstr>保護工作表與保護活頁簿</vt:lpstr>
      <vt:lpstr>建立統計圖表</vt:lpstr>
      <vt:lpstr>Excel統計圖表</vt:lpstr>
      <vt:lpstr>認識圖表項目</vt:lpstr>
      <vt:lpstr>Excel新圖表類型-瀑布圖</vt:lpstr>
      <vt:lpstr>圖表的製作</vt:lpstr>
      <vt:lpstr>建立圖表</vt:lpstr>
      <vt:lpstr>快速建立圖形&lt; F11&gt; </vt:lpstr>
      <vt:lpstr>建立基本圖表</vt:lpstr>
      <vt:lpstr>變更圖表的版面配置或樣式</vt:lpstr>
      <vt:lpstr>新增或移除標題或資料標籤</vt:lpstr>
      <vt:lpstr>顯示或隱藏圖表座標軸或格線</vt:lpstr>
      <vt:lpstr>走勢圖設計</vt:lpstr>
      <vt:lpstr>變更圖表-實作練習</vt:lpstr>
      <vt:lpstr>配合您的需求修改基本圖表</vt:lpstr>
      <vt:lpstr>變更圖表座標軸的顯示</vt:lpstr>
      <vt:lpstr>變更圖表座標軸的顯示</vt:lpstr>
      <vt:lpstr>新增圖例或運算列表</vt:lpstr>
      <vt:lpstr>對每一種圖表類型套用特殊選項  </vt:lpstr>
      <vt:lpstr>插入長條圖表(的設計)-實作練習</vt:lpstr>
      <vt:lpstr>插入圓形圖表(的設計)-實作練習</vt:lpstr>
      <vt:lpstr>雙座標組合圖表-使用副座標軸</vt:lpstr>
      <vt:lpstr>建立圖表範本以重複使用圖表</vt:lpstr>
      <vt:lpstr>將圖表儲存為範本</vt:lpstr>
      <vt:lpstr>統計圖表製作應行注意細節</vt:lpstr>
      <vt:lpstr>統計回歸分析在excel上之運用</vt:lpstr>
      <vt:lpstr>增益集-分析工具箱之迴歸(1/3)</vt:lpstr>
      <vt:lpstr>增益集-分析工具箱之迴歸(2/3)</vt:lpstr>
      <vt:lpstr>增益集-分析工具箱之迴歸(3/3)</vt:lpstr>
      <vt:lpstr>線性迴歸公式</vt:lpstr>
      <vt:lpstr>動態圖表</vt:lpstr>
      <vt:lpstr>有關動態圖表</vt:lpstr>
      <vt:lpstr>圖表使用的SERIES函數</vt:lpstr>
      <vt:lpstr>SERIES函數</vt:lpstr>
      <vt:lpstr>動態圖表的處理</vt:lpstr>
      <vt:lpstr>自動更新的處理方式</vt:lpstr>
      <vt:lpstr>自動更新範例演練</vt:lpstr>
      <vt:lpstr>手動式的處理方式</vt:lpstr>
      <vt:lpstr>手動更新範例演練</vt:lpstr>
      <vt:lpstr>建立甘特圖</vt:lpstr>
      <vt:lpstr>其他範例練習</vt:lpstr>
      <vt:lpstr>Part 1結尾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全方位大數據智能實務應用班</dc:title>
  <dc:creator>孟緯 蘇</dc:creator>
  <cp:lastModifiedBy>孟緯 蘇</cp:lastModifiedBy>
  <cp:revision>147</cp:revision>
  <dcterms:created xsi:type="dcterms:W3CDTF">2021-05-12T02:00:24Z</dcterms:created>
  <dcterms:modified xsi:type="dcterms:W3CDTF">2023-06-30T01:21:01Z</dcterms:modified>
</cp:coreProperties>
</file>